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9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10.xml" ContentType="application/vnd.openxmlformats-officedocument.theme+xml"/>
  <Override PartName="/ppt/slideLayouts/slideLayout19.xml" ContentType="application/vnd.openxmlformats-officedocument.presentationml.slideLayout+xml"/>
  <Override PartName="/ppt/theme/theme11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1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50" r:id="rId5"/>
    <p:sldMasterId id="2147483652" r:id="rId6"/>
    <p:sldMasterId id="2147483663" r:id="rId7"/>
    <p:sldMasterId id="2147483665" r:id="rId8"/>
    <p:sldMasterId id="2147483668" r:id="rId9"/>
    <p:sldMasterId id="2147483670" r:id="rId10"/>
    <p:sldMasterId id="2147483675" r:id="rId11"/>
    <p:sldMasterId id="2147483683" r:id="rId12"/>
    <p:sldMasterId id="2147483687" r:id="rId13"/>
    <p:sldMasterId id="2147483715" r:id="rId14"/>
    <p:sldMasterId id="2147483756" r:id="rId15"/>
    <p:sldMasterId id="2147483768" r:id="rId16"/>
    <p:sldMasterId id="2147483773" r:id="rId17"/>
    <p:sldMasterId id="2147483817" r:id="rId18"/>
  </p:sldMasterIdLst>
  <p:notesMasterIdLst>
    <p:notesMasterId r:id="rId35"/>
  </p:notesMasterIdLst>
  <p:handoutMasterIdLst>
    <p:handoutMasterId r:id="rId36"/>
  </p:handoutMasterIdLst>
  <p:sldIdLst>
    <p:sldId id="2147471355" r:id="rId19"/>
    <p:sldId id="270" r:id="rId20"/>
    <p:sldId id="475" r:id="rId21"/>
    <p:sldId id="478" r:id="rId22"/>
    <p:sldId id="480" r:id="rId23"/>
    <p:sldId id="2147471431" r:id="rId24"/>
    <p:sldId id="492" r:id="rId25"/>
    <p:sldId id="2147471467" r:id="rId26"/>
    <p:sldId id="2147471362" r:id="rId27"/>
    <p:sldId id="465" r:id="rId28"/>
    <p:sldId id="466" r:id="rId29"/>
    <p:sldId id="470" r:id="rId30"/>
    <p:sldId id="367" r:id="rId31"/>
    <p:sldId id="2147471363" r:id="rId32"/>
    <p:sldId id="2147471456" r:id="rId33"/>
    <p:sldId id="483" r:id="rId34"/>
  </p:sldIdLst>
  <p:sldSz cx="12192000" cy="6858000"/>
  <p:notesSz cx="6797675" cy="9926638"/>
  <p:custDataLst>
    <p:tags r:id="rId37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383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ndebien Emmanuelle" initials="GE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FFCC"/>
    <a:srgbClr val="FFFFCC"/>
    <a:srgbClr val="FFFF00"/>
    <a:srgbClr val="003399"/>
    <a:srgbClr val="000099"/>
    <a:srgbClr val="CCCCFF"/>
    <a:srgbClr val="CCECFF"/>
    <a:srgbClr val="99CCFF"/>
    <a:srgbClr val="8EB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6" autoAdjust="0"/>
    <p:restoredTop sz="94664" autoAdjust="0"/>
  </p:normalViewPr>
  <p:slideViewPr>
    <p:cSldViewPr>
      <p:cViewPr varScale="1">
        <p:scale>
          <a:sx n="103" d="100"/>
          <a:sy n="103" d="100"/>
        </p:scale>
        <p:origin x="1284" y="108"/>
      </p:cViewPr>
      <p:guideLst>
        <p:guide orient="horz" pos="2154"/>
        <p:guide pos="38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9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8.xml"/><Relationship Id="rId39" Type="http://schemas.openxmlformats.org/officeDocument/2006/relationships/presProps" Target="presProps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CA3FF-CC40-4703-82FE-00104FAF3A4E}" type="datetimeFigureOut">
              <a:rPr lang="fr-BE" smtClean="0"/>
              <a:t>24/04/2025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20615-97C1-4BC4-A266-0ADC92984F1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28" tIns="45715" rIns="91428" bIns="45715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28" tIns="45715" rIns="91428" bIns="45715" rtlCol="0"/>
          <a:lstStyle>
            <a:lvl1pPr algn="r">
              <a:defRPr sz="1200"/>
            </a:lvl1pPr>
          </a:lstStyle>
          <a:p>
            <a:fld id="{611ACF81-3313-4041-885C-EB8D59347720}" type="datetimeFigureOut">
              <a:rPr lang="fr-BE" smtClean="0"/>
              <a:t>24/04/2025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5" rIns="91428" bIns="45715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28" tIns="45715" rIns="91428" bIns="45715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28" tIns="45715" rIns="91428" bIns="45715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28" tIns="45715" rIns="91428" bIns="45715" rtlCol="0" anchor="b"/>
          <a:lstStyle>
            <a:lvl1pPr algn="r">
              <a:defRPr sz="1200"/>
            </a:lvl1pPr>
          </a:lstStyle>
          <a:p>
            <a:fld id="{40B903E8-A15E-4D14-AFC2-565C631245BB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265E61-D98D-AB4D-A6BC-AC5767277F5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162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20.jp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19.sv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ctrTitle" hasCustomPrompt="1"/>
          </p:nvPr>
        </p:nvSpPr>
        <p:spPr>
          <a:xfrm>
            <a:off x="707390" y="5450840"/>
            <a:ext cx="6238240" cy="461010"/>
          </a:xfrm>
          <a:prstGeom prst="rect">
            <a:avLst/>
          </a:prstGeom>
        </p:spPr>
        <p:txBody>
          <a:bodyPr anchor="t"/>
          <a:lstStyle>
            <a:lvl1pPr algn="l">
              <a:defRPr sz="2400" b="1" i="0" baseline="0">
                <a:solidFill>
                  <a:srgbClr val="32333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fr-BE" dirty="0"/>
              <a:t>date - lieu</a:t>
            </a:r>
          </a:p>
        </p:txBody>
      </p:sp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719455" y="1263650"/>
            <a:ext cx="8175625" cy="30841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 baseline="0">
                <a:solidFill>
                  <a:srgbClr val="32333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>
                <a:sym typeface="+mn-ea"/>
              </a:rPr>
              <a:t>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0933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ctrTitle" hasCustomPrompt="1"/>
          </p:nvPr>
        </p:nvSpPr>
        <p:spPr>
          <a:xfrm>
            <a:off x="0" y="548680"/>
            <a:ext cx="12192000" cy="504056"/>
          </a:xfrm>
          <a:prstGeom prst="rect">
            <a:avLst/>
          </a:prstGeom>
        </p:spPr>
        <p:txBody>
          <a:bodyPr anchor="t"/>
          <a:lstStyle>
            <a:lvl1pPr algn="ctr">
              <a:defRPr sz="3600" b="1" i="0" baseline="0">
                <a:solidFill>
                  <a:srgbClr val="32333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  <a:endParaRPr lang="fr-BE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719403" y="1412776"/>
            <a:ext cx="10753195" cy="45365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baseline="0">
                <a:solidFill>
                  <a:srgbClr val="32333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Texte de contenu</a:t>
            </a:r>
          </a:p>
        </p:txBody>
      </p:sp>
    </p:spTree>
    <p:extLst>
      <p:ext uri="{BB962C8B-B14F-4D97-AF65-F5344CB8AC3E}">
        <p14:creationId xmlns:p14="http://schemas.microsoft.com/office/powerpoint/2010/main" val="3351491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0498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ctrTitle" hasCustomPrompt="1"/>
          </p:nvPr>
        </p:nvSpPr>
        <p:spPr>
          <a:xfrm>
            <a:off x="0" y="548680"/>
            <a:ext cx="12192000" cy="504056"/>
          </a:xfrm>
          <a:prstGeom prst="rect">
            <a:avLst/>
          </a:prstGeom>
        </p:spPr>
        <p:txBody>
          <a:bodyPr anchor="t"/>
          <a:lstStyle>
            <a:lvl1pPr algn="ctr">
              <a:defRPr sz="3600" b="1" i="0" baseline="0">
                <a:solidFill>
                  <a:srgbClr val="55555D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  <a:endParaRPr lang="fr-BE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719403" y="1412776"/>
            <a:ext cx="10753195" cy="45365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Texte de contenu</a:t>
            </a:r>
          </a:p>
        </p:txBody>
      </p:sp>
    </p:spTree>
    <p:extLst>
      <p:ext uri="{BB962C8B-B14F-4D97-AF65-F5344CB8AC3E}">
        <p14:creationId xmlns:p14="http://schemas.microsoft.com/office/powerpoint/2010/main" val="3542005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8511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5748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ctrTitle" hasCustomPrompt="1"/>
          </p:nvPr>
        </p:nvSpPr>
        <p:spPr>
          <a:xfrm>
            <a:off x="0" y="548680"/>
            <a:ext cx="12192000" cy="504056"/>
          </a:xfrm>
          <a:prstGeom prst="rect">
            <a:avLst/>
          </a:prstGeom>
        </p:spPr>
        <p:txBody>
          <a:bodyPr anchor="t"/>
          <a:lstStyle>
            <a:lvl1pPr algn="ctr">
              <a:defRPr sz="3600" b="1" i="0" baseline="0">
                <a:solidFill>
                  <a:srgbClr val="32333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  <a:endParaRPr lang="fr-BE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719403" y="1412776"/>
            <a:ext cx="10753195" cy="45365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baseline="0">
                <a:solidFill>
                  <a:srgbClr val="32333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Texte de contenu</a:t>
            </a:r>
          </a:p>
        </p:txBody>
      </p:sp>
    </p:spTree>
    <p:extLst>
      <p:ext uri="{BB962C8B-B14F-4D97-AF65-F5344CB8AC3E}">
        <p14:creationId xmlns:p14="http://schemas.microsoft.com/office/powerpoint/2010/main" val="932592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ctrTitle" hasCustomPrompt="1"/>
          </p:nvPr>
        </p:nvSpPr>
        <p:spPr>
          <a:xfrm>
            <a:off x="0" y="548680"/>
            <a:ext cx="12192000" cy="504056"/>
          </a:xfrm>
          <a:prstGeom prst="rect">
            <a:avLst/>
          </a:prstGeom>
        </p:spPr>
        <p:txBody>
          <a:bodyPr anchor="t"/>
          <a:lstStyle>
            <a:lvl1pPr algn="ctr">
              <a:defRPr sz="3600" b="1" i="0" baseline="0">
                <a:solidFill>
                  <a:srgbClr val="32333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  <a:endParaRPr lang="fr-BE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719403" y="1412776"/>
            <a:ext cx="10753195" cy="45365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baseline="0">
                <a:solidFill>
                  <a:srgbClr val="32333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Texte de contenu</a:t>
            </a:r>
          </a:p>
        </p:txBody>
      </p:sp>
    </p:spTree>
    <p:extLst>
      <p:ext uri="{BB962C8B-B14F-4D97-AF65-F5344CB8AC3E}">
        <p14:creationId xmlns:p14="http://schemas.microsoft.com/office/powerpoint/2010/main" val="3010012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394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ctrTitle" hasCustomPrompt="1"/>
          </p:nvPr>
        </p:nvSpPr>
        <p:spPr>
          <a:xfrm>
            <a:off x="0" y="548680"/>
            <a:ext cx="12192000" cy="504056"/>
          </a:xfrm>
          <a:prstGeom prst="rect">
            <a:avLst/>
          </a:prstGeom>
        </p:spPr>
        <p:txBody>
          <a:bodyPr anchor="t"/>
          <a:lstStyle>
            <a:lvl1pPr algn="ctr">
              <a:defRPr sz="3600" b="1" i="0" baseline="0">
                <a:solidFill>
                  <a:srgbClr val="32333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  <a:endParaRPr lang="fr-BE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719403" y="1412776"/>
            <a:ext cx="10753195" cy="45365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baseline="0">
                <a:solidFill>
                  <a:srgbClr val="32333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Texte de contenu</a:t>
            </a:r>
          </a:p>
        </p:txBody>
      </p:sp>
    </p:spTree>
    <p:extLst>
      <p:ext uri="{BB962C8B-B14F-4D97-AF65-F5344CB8AC3E}">
        <p14:creationId xmlns:p14="http://schemas.microsoft.com/office/powerpoint/2010/main" val="1507458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ctrTitle" hasCustomPrompt="1"/>
          </p:nvPr>
        </p:nvSpPr>
        <p:spPr>
          <a:xfrm>
            <a:off x="0" y="2875955"/>
            <a:ext cx="12192000" cy="504056"/>
          </a:xfrm>
          <a:prstGeom prst="rect">
            <a:avLst/>
          </a:prstGeom>
        </p:spPr>
        <p:txBody>
          <a:bodyPr anchor="t"/>
          <a:lstStyle>
            <a:lvl1pPr algn="ctr">
              <a:defRPr sz="4400" b="1" i="0" baseline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CHAPITRE</a:t>
            </a:r>
            <a:endParaRPr lang="fr-B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_Tit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que 10">
            <a:extLst>
              <a:ext uri="{FF2B5EF4-FFF2-40B4-BE49-F238E27FC236}">
                <a16:creationId xmlns:a16="http://schemas.microsoft.com/office/drawing/2014/main" id="{1B6F2C2F-7F5C-9A51-AAF0-C0EC4C108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" y="-1999"/>
            <a:ext cx="12192000" cy="684186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BBADB6E-EF83-2B69-820F-9025871EA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749" y="2116148"/>
            <a:ext cx="8279758" cy="2652622"/>
          </a:xfrm>
        </p:spPr>
        <p:txBody>
          <a:bodyPr anchor="t" anchorCtr="0">
            <a:normAutofit/>
          </a:bodyPr>
          <a:lstStyle>
            <a:lvl1pPr algn="l">
              <a:defRPr sz="4000" b="1">
                <a:latin typeface="+mj-lt"/>
              </a:defRPr>
            </a:lvl1pPr>
          </a:lstStyle>
          <a:p>
            <a:r>
              <a:rPr lang="fr-FR" dirty="0"/>
              <a:t>Titre de la présentation </a:t>
            </a:r>
            <a:br>
              <a:rPr lang="fr-FR" dirty="0"/>
            </a:br>
            <a:r>
              <a:rPr lang="fr-FR" dirty="0"/>
              <a:t>en deux lignes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8AA8C51-DADE-775D-7C53-B6E59D7600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2748" y="5879939"/>
            <a:ext cx="1865243" cy="329878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00/00/2023</a:t>
            </a:r>
          </a:p>
        </p:txBody>
      </p:sp>
      <p:grpSp>
        <p:nvGrpSpPr>
          <p:cNvPr id="12" name="Graphique 9">
            <a:extLst>
              <a:ext uri="{FF2B5EF4-FFF2-40B4-BE49-F238E27FC236}">
                <a16:creationId xmlns:a16="http://schemas.microsoft.com/office/drawing/2014/main" id="{A2FC6C04-4E3E-ABC7-C6D3-B8B6DF58D0A3}"/>
              </a:ext>
            </a:extLst>
          </p:cNvPr>
          <p:cNvGrpSpPr/>
          <p:nvPr/>
        </p:nvGrpSpPr>
        <p:grpSpPr>
          <a:xfrm>
            <a:off x="9038423" y="5823604"/>
            <a:ext cx="2498917" cy="469543"/>
            <a:chOff x="9038423" y="5823604"/>
            <a:chExt cx="2498917" cy="469543"/>
          </a:xfrm>
          <a:solidFill>
            <a:srgbClr val="000000"/>
          </a:solidFill>
        </p:grpSpPr>
        <p:grpSp>
          <p:nvGrpSpPr>
            <p:cNvPr id="13" name="Graphique 9">
              <a:extLst>
                <a:ext uri="{FF2B5EF4-FFF2-40B4-BE49-F238E27FC236}">
                  <a16:creationId xmlns:a16="http://schemas.microsoft.com/office/drawing/2014/main" id="{40689CBB-1893-1B1F-5AE3-D77DC48D07FF}"/>
                </a:ext>
              </a:extLst>
            </p:cNvPr>
            <p:cNvGrpSpPr/>
            <p:nvPr/>
          </p:nvGrpSpPr>
          <p:grpSpPr>
            <a:xfrm>
              <a:off x="10059818" y="5823604"/>
              <a:ext cx="1477522" cy="469543"/>
              <a:chOff x="10059818" y="5823604"/>
              <a:chExt cx="1477522" cy="469543"/>
            </a:xfrm>
            <a:solidFill>
              <a:srgbClr val="000000"/>
            </a:solidFill>
          </p:grpSpPr>
          <p:sp>
            <p:nvSpPr>
              <p:cNvPr id="14" name="Forme libre 13">
                <a:extLst>
                  <a:ext uri="{FF2B5EF4-FFF2-40B4-BE49-F238E27FC236}">
                    <a16:creationId xmlns:a16="http://schemas.microsoft.com/office/drawing/2014/main" id="{C9AE7EAF-591F-0CEE-D685-259AA1729582}"/>
                  </a:ext>
                </a:extLst>
              </p:cNvPr>
              <p:cNvSpPr/>
              <p:nvPr/>
            </p:nvSpPr>
            <p:spPr>
              <a:xfrm>
                <a:off x="10059818" y="5836468"/>
                <a:ext cx="246075" cy="164125"/>
              </a:xfrm>
              <a:custGeom>
                <a:avLst/>
                <a:gdLst>
                  <a:gd name="connsiteX0" fmla="*/ 0 w 246075"/>
                  <a:gd name="connsiteY0" fmla="*/ 0 h 164125"/>
                  <a:gd name="connsiteX1" fmla="*/ 31107 w 246075"/>
                  <a:gd name="connsiteY1" fmla="*/ 0 h 164125"/>
                  <a:gd name="connsiteX2" fmla="*/ 69055 w 246075"/>
                  <a:gd name="connsiteY2" fmla="*/ 109667 h 164125"/>
                  <a:gd name="connsiteX3" fmla="*/ 70765 w 246075"/>
                  <a:gd name="connsiteY3" fmla="*/ 109667 h 164125"/>
                  <a:gd name="connsiteX4" fmla="*/ 114379 w 246075"/>
                  <a:gd name="connsiteY4" fmla="*/ 0 h 164125"/>
                  <a:gd name="connsiteX5" fmla="*/ 131696 w 246075"/>
                  <a:gd name="connsiteY5" fmla="*/ 0 h 164125"/>
                  <a:gd name="connsiteX6" fmla="*/ 175096 w 246075"/>
                  <a:gd name="connsiteY6" fmla="*/ 109667 h 164125"/>
                  <a:gd name="connsiteX7" fmla="*/ 176807 w 246075"/>
                  <a:gd name="connsiteY7" fmla="*/ 109667 h 164125"/>
                  <a:gd name="connsiteX8" fmla="*/ 214755 w 246075"/>
                  <a:gd name="connsiteY8" fmla="*/ 0 h 164125"/>
                  <a:gd name="connsiteX9" fmla="*/ 246076 w 246075"/>
                  <a:gd name="connsiteY9" fmla="*/ 0 h 164125"/>
                  <a:gd name="connsiteX10" fmla="*/ 185358 w 246075"/>
                  <a:gd name="connsiteY10" fmla="*/ 164126 h 164125"/>
                  <a:gd name="connsiteX11" fmla="*/ 170393 w 246075"/>
                  <a:gd name="connsiteY11" fmla="*/ 164126 h 164125"/>
                  <a:gd name="connsiteX12" fmla="*/ 123893 w 246075"/>
                  <a:gd name="connsiteY12" fmla="*/ 46847 h 164125"/>
                  <a:gd name="connsiteX13" fmla="*/ 122183 w 246075"/>
                  <a:gd name="connsiteY13" fmla="*/ 46847 h 164125"/>
                  <a:gd name="connsiteX14" fmla="*/ 75469 w 246075"/>
                  <a:gd name="connsiteY14" fmla="*/ 164126 h 164125"/>
                  <a:gd name="connsiteX15" fmla="*/ 60717 w 246075"/>
                  <a:gd name="connsiteY15" fmla="*/ 164126 h 164125"/>
                  <a:gd name="connsiteX16" fmla="*/ 0 w 246075"/>
                  <a:gd name="connsiteY16" fmla="*/ 0 h 16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075" h="164125">
                    <a:moveTo>
                      <a:pt x="0" y="0"/>
                    </a:moveTo>
                    <a:lnTo>
                      <a:pt x="31107" y="0"/>
                    </a:lnTo>
                    <a:lnTo>
                      <a:pt x="69055" y="109667"/>
                    </a:lnTo>
                    <a:lnTo>
                      <a:pt x="70765" y="109667"/>
                    </a:lnTo>
                    <a:lnTo>
                      <a:pt x="114379" y="0"/>
                    </a:lnTo>
                    <a:lnTo>
                      <a:pt x="131696" y="0"/>
                    </a:lnTo>
                    <a:lnTo>
                      <a:pt x="175096" y="109667"/>
                    </a:lnTo>
                    <a:lnTo>
                      <a:pt x="176807" y="109667"/>
                    </a:lnTo>
                    <a:lnTo>
                      <a:pt x="214755" y="0"/>
                    </a:lnTo>
                    <a:lnTo>
                      <a:pt x="246076" y="0"/>
                    </a:lnTo>
                    <a:lnTo>
                      <a:pt x="185358" y="164126"/>
                    </a:lnTo>
                    <a:lnTo>
                      <a:pt x="170393" y="164126"/>
                    </a:lnTo>
                    <a:lnTo>
                      <a:pt x="123893" y="46847"/>
                    </a:lnTo>
                    <a:lnTo>
                      <a:pt x="122183" y="46847"/>
                    </a:lnTo>
                    <a:lnTo>
                      <a:pt x="75469" y="164126"/>
                    </a:lnTo>
                    <a:lnTo>
                      <a:pt x="60717" y="1641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5" name="Forme libre 14">
                <a:extLst>
                  <a:ext uri="{FF2B5EF4-FFF2-40B4-BE49-F238E27FC236}">
                    <a16:creationId xmlns:a16="http://schemas.microsoft.com/office/drawing/2014/main" id="{322B760E-BB74-AAC6-B957-FC7DC2ECE82D}"/>
                  </a:ext>
                </a:extLst>
              </p:cNvPr>
              <p:cNvSpPr/>
              <p:nvPr/>
            </p:nvSpPr>
            <p:spPr>
              <a:xfrm>
                <a:off x="10301511" y="5876883"/>
                <a:ext cx="130948" cy="127034"/>
              </a:xfrm>
              <a:custGeom>
                <a:avLst/>
                <a:gdLst>
                  <a:gd name="connsiteX0" fmla="*/ 0 w 130948"/>
                  <a:gd name="connsiteY0" fmla="*/ 64643 h 127034"/>
                  <a:gd name="connsiteX1" fmla="*/ 62107 w 130948"/>
                  <a:gd name="connsiteY1" fmla="*/ 0 h 127034"/>
                  <a:gd name="connsiteX2" fmla="*/ 105721 w 130948"/>
                  <a:gd name="connsiteY2" fmla="*/ 22405 h 127034"/>
                  <a:gd name="connsiteX3" fmla="*/ 107645 w 130948"/>
                  <a:gd name="connsiteY3" fmla="*/ 22405 h 127034"/>
                  <a:gd name="connsiteX4" fmla="*/ 111707 w 130948"/>
                  <a:gd name="connsiteY4" fmla="*/ 3859 h 127034"/>
                  <a:gd name="connsiteX5" fmla="*/ 130948 w 130948"/>
                  <a:gd name="connsiteY5" fmla="*/ 3859 h 127034"/>
                  <a:gd name="connsiteX6" fmla="*/ 130948 w 130948"/>
                  <a:gd name="connsiteY6" fmla="*/ 123496 h 127034"/>
                  <a:gd name="connsiteX7" fmla="*/ 111493 w 130948"/>
                  <a:gd name="connsiteY7" fmla="*/ 123496 h 127034"/>
                  <a:gd name="connsiteX8" fmla="*/ 107431 w 130948"/>
                  <a:gd name="connsiteY8" fmla="*/ 104951 h 127034"/>
                  <a:gd name="connsiteX9" fmla="*/ 105507 w 130948"/>
                  <a:gd name="connsiteY9" fmla="*/ 104951 h 127034"/>
                  <a:gd name="connsiteX10" fmla="*/ 62107 w 130948"/>
                  <a:gd name="connsiteY10" fmla="*/ 127034 h 127034"/>
                  <a:gd name="connsiteX11" fmla="*/ 0 w 130948"/>
                  <a:gd name="connsiteY11" fmla="*/ 64750 h 127034"/>
                  <a:gd name="connsiteX12" fmla="*/ 102941 w 130948"/>
                  <a:gd name="connsiteY12" fmla="*/ 63678 h 127034"/>
                  <a:gd name="connsiteX13" fmla="*/ 65207 w 130948"/>
                  <a:gd name="connsiteY13" fmla="*/ 25836 h 127034"/>
                  <a:gd name="connsiteX14" fmla="*/ 28434 w 130948"/>
                  <a:gd name="connsiteY14" fmla="*/ 63678 h 127034"/>
                  <a:gd name="connsiteX15" fmla="*/ 65421 w 130948"/>
                  <a:gd name="connsiteY15" fmla="*/ 101199 h 127034"/>
                  <a:gd name="connsiteX16" fmla="*/ 102834 w 130948"/>
                  <a:gd name="connsiteY16" fmla="*/ 63678 h 12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27034">
                    <a:moveTo>
                      <a:pt x="0" y="64643"/>
                    </a:moveTo>
                    <a:cubicBezTo>
                      <a:pt x="0" y="28516"/>
                      <a:pt x="24907" y="0"/>
                      <a:pt x="62107" y="0"/>
                    </a:cubicBezTo>
                    <a:cubicBezTo>
                      <a:pt x="82310" y="0"/>
                      <a:pt x="98131" y="9755"/>
                      <a:pt x="105721" y="22405"/>
                    </a:cubicBezTo>
                    <a:lnTo>
                      <a:pt x="107645" y="22405"/>
                    </a:lnTo>
                    <a:lnTo>
                      <a:pt x="111707" y="3859"/>
                    </a:lnTo>
                    <a:lnTo>
                      <a:pt x="130948" y="3859"/>
                    </a:lnTo>
                    <a:lnTo>
                      <a:pt x="130948" y="123496"/>
                    </a:lnTo>
                    <a:lnTo>
                      <a:pt x="111493" y="123496"/>
                    </a:lnTo>
                    <a:lnTo>
                      <a:pt x="107431" y="104951"/>
                    </a:lnTo>
                    <a:lnTo>
                      <a:pt x="105507" y="104951"/>
                    </a:lnTo>
                    <a:cubicBezTo>
                      <a:pt x="97917" y="117600"/>
                      <a:pt x="82310" y="127034"/>
                      <a:pt x="62107" y="127034"/>
                    </a:cubicBezTo>
                    <a:cubicBezTo>
                      <a:pt x="24907" y="127034"/>
                      <a:pt x="0" y="99483"/>
                      <a:pt x="0" y="64750"/>
                    </a:cubicBezTo>
                    <a:close/>
                    <a:moveTo>
                      <a:pt x="102941" y="63678"/>
                    </a:moveTo>
                    <a:cubicBezTo>
                      <a:pt x="102941" y="43202"/>
                      <a:pt x="86800" y="25836"/>
                      <a:pt x="65207" y="25836"/>
                    </a:cubicBezTo>
                    <a:cubicBezTo>
                      <a:pt x="43614" y="25836"/>
                      <a:pt x="28434" y="41058"/>
                      <a:pt x="28434" y="63678"/>
                    </a:cubicBezTo>
                    <a:cubicBezTo>
                      <a:pt x="28434" y="86297"/>
                      <a:pt x="44790" y="101199"/>
                      <a:pt x="65421" y="101199"/>
                    </a:cubicBezTo>
                    <a:cubicBezTo>
                      <a:pt x="87227" y="101199"/>
                      <a:pt x="102834" y="83081"/>
                      <a:pt x="102834" y="636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6" name="Forme libre 15">
                <a:extLst>
                  <a:ext uri="{FF2B5EF4-FFF2-40B4-BE49-F238E27FC236}">
                    <a16:creationId xmlns:a16="http://schemas.microsoft.com/office/drawing/2014/main" id="{5DED384A-0DAF-9E85-3FE0-76063A71C1FD}"/>
                  </a:ext>
                </a:extLst>
              </p:cNvPr>
              <p:cNvSpPr/>
              <p:nvPr/>
            </p:nvSpPr>
            <p:spPr>
              <a:xfrm>
                <a:off x="10463886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7" name="Forme libre 16">
                <a:extLst>
                  <a:ext uri="{FF2B5EF4-FFF2-40B4-BE49-F238E27FC236}">
                    <a16:creationId xmlns:a16="http://schemas.microsoft.com/office/drawing/2014/main" id="{640E1EB7-263A-5126-61E2-D8861BE8CE68}"/>
                  </a:ext>
                </a:extLst>
              </p:cNvPr>
              <p:cNvSpPr/>
              <p:nvPr/>
            </p:nvSpPr>
            <p:spPr>
              <a:xfrm>
                <a:off x="10523962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" name="Forme libre 17">
                <a:extLst>
                  <a:ext uri="{FF2B5EF4-FFF2-40B4-BE49-F238E27FC236}">
                    <a16:creationId xmlns:a16="http://schemas.microsoft.com/office/drawing/2014/main" id="{CC99B124-E505-E661-543C-5BD263FD3AAF}"/>
                  </a:ext>
                </a:extLst>
              </p:cNvPr>
              <p:cNvSpPr/>
              <p:nvPr/>
            </p:nvSpPr>
            <p:spPr>
              <a:xfrm>
                <a:off x="10576555" y="5876883"/>
                <a:ext cx="130199" cy="127248"/>
              </a:xfrm>
              <a:custGeom>
                <a:avLst/>
                <a:gdLst>
                  <a:gd name="connsiteX0" fmla="*/ 0 w 130199"/>
                  <a:gd name="connsiteY0" fmla="*/ 63463 h 127248"/>
                  <a:gd name="connsiteX1" fmla="*/ 64993 w 130199"/>
                  <a:gd name="connsiteY1" fmla="*/ 0 h 127248"/>
                  <a:gd name="connsiteX2" fmla="*/ 130200 w 130199"/>
                  <a:gd name="connsiteY2" fmla="*/ 63463 h 127248"/>
                  <a:gd name="connsiteX3" fmla="*/ 64993 w 130199"/>
                  <a:gd name="connsiteY3" fmla="*/ 127249 h 127248"/>
                  <a:gd name="connsiteX4" fmla="*/ 0 w 130199"/>
                  <a:gd name="connsiteY4" fmla="*/ 63463 h 127248"/>
                  <a:gd name="connsiteX5" fmla="*/ 101445 w 130199"/>
                  <a:gd name="connsiteY5" fmla="*/ 63463 h 127248"/>
                  <a:gd name="connsiteX6" fmla="*/ 64886 w 130199"/>
                  <a:gd name="connsiteY6" fmla="*/ 26372 h 127248"/>
                  <a:gd name="connsiteX7" fmla="*/ 28648 w 130199"/>
                  <a:gd name="connsiteY7" fmla="*/ 63463 h 127248"/>
                  <a:gd name="connsiteX8" fmla="*/ 64886 w 130199"/>
                  <a:gd name="connsiteY8" fmla="*/ 100555 h 127248"/>
                  <a:gd name="connsiteX9" fmla="*/ 101445 w 130199"/>
                  <a:gd name="connsiteY9" fmla="*/ 63463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199" h="127248">
                    <a:moveTo>
                      <a:pt x="0" y="63463"/>
                    </a:moveTo>
                    <a:cubicBezTo>
                      <a:pt x="0" y="26800"/>
                      <a:pt x="29183" y="0"/>
                      <a:pt x="64993" y="0"/>
                    </a:cubicBezTo>
                    <a:cubicBezTo>
                      <a:pt x="100803" y="0"/>
                      <a:pt x="130200" y="26908"/>
                      <a:pt x="130200" y="63463"/>
                    </a:cubicBezTo>
                    <a:cubicBezTo>
                      <a:pt x="130200" y="100019"/>
                      <a:pt x="101552" y="127249"/>
                      <a:pt x="64993" y="127249"/>
                    </a:cubicBezTo>
                    <a:cubicBezTo>
                      <a:pt x="28434" y="127249"/>
                      <a:pt x="0" y="100127"/>
                      <a:pt x="0" y="63463"/>
                    </a:cubicBezTo>
                    <a:close/>
                    <a:moveTo>
                      <a:pt x="101445" y="63463"/>
                    </a:moveTo>
                    <a:cubicBezTo>
                      <a:pt x="101445" y="42023"/>
                      <a:pt x="85517" y="26372"/>
                      <a:pt x="64886" y="26372"/>
                    </a:cubicBezTo>
                    <a:cubicBezTo>
                      <a:pt x="44255" y="26372"/>
                      <a:pt x="28648" y="42023"/>
                      <a:pt x="28648" y="63463"/>
                    </a:cubicBezTo>
                    <a:cubicBezTo>
                      <a:pt x="28648" y="84904"/>
                      <a:pt x="44576" y="100555"/>
                      <a:pt x="64886" y="100555"/>
                    </a:cubicBezTo>
                    <a:cubicBezTo>
                      <a:pt x="85196" y="100555"/>
                      <a:pt x="101445" y="85118"/>
                      <a:pt x="101445" y="6346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" name="Forme libre 18">
                <a:extLst>
                  <a:ext uri="{FF2B5EF4-FFF2-40B4-BE49-F238E27FC236}">
                    <a16:creationId xmlns:a16="http://schemas.microsoft.com/office/drawing/2014/main" id="{5190EFB5-EA6A-5663-1798-5C7C486E58FC}"/>
                  </a:ext>
                </a:extLst>
              </p:cNvPr>
              <p:cNvSpPr/>
              <p:nvPr/>
            </p:nvSpPr>
            <p:spPr>
              <a:xfrm>
                <a:off x="10730700" y="5877097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7 w 117479"/>
                  <a:gd name="connsiteY7" fmla="*/ 123282 h 123282"/>
                  <a:gd name="connsiteX8" fmla="*/ 88297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538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5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7" y="123282"/>
                    </a:lnTo>
                    <a:lnTo>
                      <a:pt x="88297" y="57139"/>
                    </a:lnTo>
                    <a:cubicBezTo>
                      <a:pt x="88297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538"/>
                    </a:lnTo>
                    <a:close/>
                  </a:path>
                </a:pathLst>
              </a:custGeom>
              <a:solidFill>
                <a:srgbClr val="000000"/>
              </a:solidFill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0" name="Forme libre 19">
                <a:extLst>
                  <a:ext uri="{FF2B5EF4-FFF2-40B4-BE49-F238E27FC236}">
                    <a16:creationId xmlns:a16="http://schemas.microsoft.com/office/drawing/2014/main" id="{A487C9F1-A8B0-015B-02C6-539C7E0C9DFC}"/>
                  </a:ext>
                </a:extLst>
              </p:cNvPr>
              <p:cNvSpPr/>
              <p:nvPr/>
            </p:nvSpPr>
            <p:spPr>
              <a:xfrm>
                <a:off x="10874689" y="5823604"/>
                <a:ext cx="36024" cy="176775"/>
              </a:xfrm>
              <a:custGeom>
                <a:avLst/>
                <a:gdLst>
                  <a:gd name="connsiteX0" fmla="*/ 0 w 36024"/>
                  <a:gd name="connsiteY0" fmla="*/ 18117 h 176775"/>
                  <a:gd name="connsiteX1" fmla="*/ 17745 w 36024"/>
                  <a:gd name="connsiteY1" fmla="*/ 0 h 176775"/>
                  <a:gd name="connsiteX2" fmla="*/ 36024 w 36024"/>
                  <a:gd name="connsiteY2" fmla="*/ 18117 h 176775"/>
                  <a:gd name="connsiteX3" fmla="*/ 17745 w 36024"/>
                  <a:gd name="connsiteY3" fmla="*/ 35913 h 176775"/>
                  <a:gd name="connsiteX4" fmla="*/ 0 w 36024"/>
                  <a:gd name="connsiteY4" fmla="*/ 18117 h 176775"/>
                  <a:gd name="connsiteX5" fmla="*/ 3100 w 36024"/>
                  <a:gd name="connsiteY5" fmla="*/ 57139 h 176775"/>
                  <a:gd name="connsiteX6" fmla="*/ 32497 w 36024"/>
                  <a:gd name="connsiteY6" fmla="*/ 57139 h 176775"/>
                  <a:gd name="connsiteX7" fmla="*/ 32497 w 36024"/>
                  <a:gd name="connsiteY7" fmla="*/ 176776 h 176775"/>
                  <a:gd name="connsiteX8" fmla="*/ 3100 w 36024"/>
                  <a:gd name="connsiteY8" fmla="*/ 176776 h 176775"/>
                  <a:gd name="connsiteX9" fmla="*/ 3100 w 36024"/>
                  <a:gd name="connsiteY9" fmla="*/ 57031 h 17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024" h="176775">
                    <a:moveTo>
                      <a:pt x="0" y="18117"/>
                    </a:moveTo>
                    <a:cubicBezTo>
                      <a:pt x="0" y="7933"/>
                      <a:pt x="8552" y="0"/>
                      <a:pt x="17745" y="0"/>
                    </a:cubicBezTo>
                    <a:cubicBezTo>
                      <a:pt x="27472" y="0"/>
                      <a:pt x="36024" y="8040"/>
                      <a:pt x="36024" y="18117"/>
                    </a:cubicBezTo>
                    <a:cubicBezTo>
                      <a:pt x="36024" y="28194"/>
                      <a:pt x="27686" y="35913"/>
                      <a:pt x="17745" y="35913"/>
                    </a:cubicBezTo>
                    <a:cubicBezTo>
                      <a:pt x="7803" y="35913"/>
                      <a:pt x="0" y="28087"/>
                      <a:pt x="0" y="18117"/>
                    </a:cubicBezTo>
                    <a:close/>
                    <a:moveTo>
                      <a:pt x="3100" y="57139"/>
                    </a:moveTo>
                    <a:lnTo>
                      <a:pt x="32497" y="57139"/>
                    </a:lnTo>
                    <a:lnTo>
                      <a:pt x="32497" y="176776"/>
                    </a:lnTo>
                    <a:lnTo>
                      <a:pt x="3100" y="176776"/>
                    </a:lnTo>
                    <a:lnTo>
                      <a:pt x="3100" y="57031"/>
                    </a:lnTo>
                    <a:close/>
                  </a:path>
                </a:pathLst>
              </a:custGeom>
              <a:solidFill>
                <a:srgbClr val="000000"/>
              </a:solidFill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1" name="Forme libre 20">
                <a:extLst>
                  <a:ext uri="{FF2B5EF4-FFF2-40B4-BE49-F238E27FC236}">
                    <a16:creationId xmlns:a16="http://schemas.microsoft.com/office/drawing/2014/main" id="{E83E591A-122E-086F-5148-6ABFA38B4C1F}"/>
                  </a:ext>
                </a:extLst>
              </p:cNvPr>
              <p:cNvSpPr/>
              <p:nvPr/>
            </p:nvSpPr>
            <p:spPr>
              <a:xfrm>
                <a:off x="10931344" y="5876776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solidFill>
                <a:srgbClr val="000000"/>
              </a:solidFill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" name="Forme libre 21">
                <a:extLst>
                  <a:ext uri="{FF2B5EF4-FFF2-40B4-BE49-F238E27FC236}">
                    <a16:creationId xmlns:a16="http://schemas.microsoft.com/office/drawing/2014/main" id="{B4D79094-ACEB-9D37-9298-48D2E31EB64B}"/>
                  </a:ext>
                </a:extLst>
              </p:cNvPr>
              <p:cNvSpPr/>
              <p:nvPr/>
            </p:nvSpPr>
            <p:spPr>
              <a:xfrm>
                <a:off x="10077135" y="6080459"/>
                <a:ext cx="102727" cy="164018"/>
              </a:xfrm>
              <a:custGeom>
                <a:avLst/>
                <a:gdLst>
                  <a:gd name="connsiteX0" fmla="*/ 0 w 102727"/>
                  <a:gd name="connsiteY0" fmla="*/ 0 h 164018"/>
                  <a:gd name="connsiteX1" fmla="*/ 102727 w 102727"/>
                  <a:gd name="connsiteY1" fmla="*/ 0 h 164018"/>
                  <a:gd name="connsiteX2" fmla="*/ 102727 w 102727"/>
                  <a:gd name="connsiteY2" fmla="*/ 23584 h 164018"/>
                  <a:gd name="connsiteX3" fmla="*/ 30679 w 102727"/>
                  <a:gd name="connsiteY3" fmla="*/ 23584 h 164018"/>
                  <a:gd name="connsiteX4" fmla="*/ 30679 w 102727"/>
                  <a:gd name="connsiteY4" fmla="*/ 70432 h 164018"/>
                  <a:gd name="connsiteX5" fmla="*/ 94924 w 102727"/>
                  <a:gd name="connsiteY5" fmla="*/ 70432 h 164018"/>
                  <a:gd name="connsiteX6" fmla="*/ 94924 w 102727"/>
                  <a:gd name="connsiteY6" fmla="*/ 92837 h 164018"/>
                  <a:gd name="connsiteX7" fmla="*/ 30679 w 102727"/>
                  <a:gd name="connsiteY7" fmla="*/ 92837 h 164018"/>
                  <a:gd name="connsiteX8" fmla="*/ 30679 w 102727"/>
                  <a:gd name="connsiteY8" fmla="*/ 140434 h 164018"/>
                  <a:gd name="connsiteX9" fmla="*/ 102727 w 102727"/>
                  <a:gd name="connsiteY9" fmla="*/ 140434 h 164018"/>
                  <a:gd name="connsiteX10" fmla="*/ 102727 w 102727"/>
                  <a:gd name="connsiteY10" fmla="*/ 164019 h 164018"/>
                  <a:gd name="connsiteX11" fmla="*/ 0 w 102727"/>
                  <a:gd name="connsiteY11" fmla="*/ 164019 h 164018"/>
                  <a:gd name="connsiteX12" fmla="*/ 0 w 102727"/>
                  <a:gd name="connsiteY12" fmla="*/ 214 h 16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727" h="164018">
                    <a:moveTo>
                      <a:pt x="0" y="0"/>
                    </a:moveTo>
                    <a:lnTo>
                      <a:pt x="102727" y="0"/>
                    </a:lnTo>
                    <a:lnTo>
                      <a:pt x="102727" y="23584"/>
                    </a:lnTo>
                    <a:lnTo>
                      <a:pt x="30679" y="23584"/>
                    </a:lnTo>
                    <a:lnTo>
                      <a:pt x="30679" y="70432"/>
                    </a:lnTo>
                    <a:lnTo>
                      <a:pt x="94924" y="70432"/>
                    </a:lnTo>
                    <a:lnTo>
                      <a:pt x="94924" y="92837"/>
                    </a:lnTo>
                    <a:lnTo>
                      <a:pt x="30679" y="92837"/>
                    </a:lnTo>
                    <a:lnTo>
                      <a:pt x="30679" y="140434"/>
                    </a:lnTo>
                    <a:lnTo>
                      <a:pt x="102727" y="140434"/>
                    </a:lnTo>
                    <a:lnTo>
                      <a:pt x="102727" y="164019"/>
                    </a:lnTo>
                    <a:lnTo>
                      <a:pt x="0" y="164019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000000"/>
              </a:solidFill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" name="Forme libre 22">
                <a:extLst>
                  <a:ext uri="{FF2B5EF4-FFF2-40B4-BE49-F238E27FC236}">
                    <a16:creationId xmlns:a16="http://schemas.microsoft.com/office/drawing/2014/main" id="{27AD1E28-97DC-E447-D086-D1A47343053A}"/>
                  </a:ext>
                </a:extLst>
              </p:cNvPr>
              <p:cNvSpPr/>
              <p:nvPr/>
            </p:nvSpPr>
            <p:spPr>
              <a:xfrm>
                <a:off x="10204235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solidFill>
                <a:srgbClr val="000000"/>
              </a:solidFill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" name="Forme libre 23">
                <a:extLst>
                  <a:ext uri="{FF2B5EF4-FFF2-40B4-BE49-F238E27FC236}">
                    <a16:creationId xmlns:a16="http://schemas.microsoft.com/office/drawing/2014/main" id="{7D6890E9-8D79-0109-DB9B-6248D9EAD923}"/>
                  </a:ext>
                </a:extLst>
              </p:cNvPr>
              <p:cNvSpPr/>
              <p:nvPr/>
            </p:nvSpPr>
            <p:spPr>
              <a:xfrm>
                <a:off x="10339031" y="6097183"/>
                <a:ext cx="88403" cy="150725"/>
              </a:xfrm>
              <a:custGeom>
                <a:avLst/>
                <a:gdLst>
                  <a:gd name="connsiteX0" fmla="*/ 88403 w 88403"/>
                  <a:gd name="connsiteY0" fmla="*/ 146652 h 150725"/>
                  <a:gd name="connsiteX1" fmla="*/ 64459 w 88403"/>
                  <a:gd name="connsiteY1" fmla="*/ 150726 h 150725"/>
                  <a:gd name="connsiteX2" fmla="*/ 17745 w 88403"/>
                  <a:gd name="connsiteY2" fmla="*/ 97446 h 150725"/>
                  <a:gd name="connsiteX3" fmla="*/ 17745 w 88403"/>
                  <a:gd name="connsiteY3" fmla="*/ 51778 h 150725"/>
                  <a:gd name="connsiteX4" fmla="*/ 0 w 88403"/>
                  <a:gd name="connsiteY4" fmla="*/ 51778 h 150725"/>
                  <a:gd name="connsiteX5" fmla="*/ 0 w 88403"/>
                  <a:gd name="connsiteY5" fmla="*/ 27551 h 150725"/>
                  <a:gd name="connsiteX6" fmla="*/ 19883 w 88403"/>
                  <a:gd name="connsiteY6" fmla="*/ 27551 h 150725"/>
                  <a:gd name="connsiteX7" fmla="*/ 24586 w 88403"/>
                  <a:gd name="connsiteY7" fmla="*/ 0 h 150725"/>
                  <a:gd name="connsiteX8" fmla="*/ 46179 w 88403"/>
                  <a:gd name="connsiteY8" fmla="*/ 0 h 150725"/>
                  <a:gd name="connsiteX9" fmla="*/ 46179 w 88403"/>
                  <a:gd name="connsiteY9" fmla="*/ 27551 h 150725"/>
                  <a:gd name="connsiteX10" fmla="*/ 83593 w 88403"/>
                  <a:gd name="connsiteY10" fmla="*/ 27551 h 150725"/>
                  <a:gd name="connsiteX11" fmla="*/ 83593 w 88403"/>
                  <a:gd name="connsiteY11" fmla="*/ 51778 h 150725"/>
                  <a:gd name="connsiteX12" fmla="*/ 46393 w 88403"/>
                  <a:gd name="connsiteY12" fmla="*/ 51778 h 150725"/>
                  <a:gd name="connsiteX13" fmla="*/ 46393 w 88403"/>
                  <a:gd name="connsiteY13" fmla="*/ 97661 h 150725"/>
                  <a:gd name="connsiteX14" fmla="*/ 69376 w 88403"/>
                  <a:gd name="connsiteY14" fmla="*/ 124569 h 150725"/>
                  <a:gd name="connsiteX15" fmla="*/ 85731 w 88403"/>
                  <a:gd name="connsiteY15" fmla="*/ 121031 h 150725"/>
                  <a:gd name="connsiteX16" fmla="*/ 88083 w 88403"/>
                  <a:gd name="connsiteY16" fmla="*/ 121031 h 150725"/>
                  <a:gd name="connsiteX17" fmla="*/ 88296 w 88403"/>
                  <a:gd name="connsiteY17" fmla="*/ 146759 h 15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8403" h="150725">
                    <a:moveTo>
                      <a:pt x="88403" y="146652"/>
                    </a:moveTo>
                    <a:cubicBezTo>
                      <a:pt x="81241" y="149547"/>
                      <a:pt x="72048" y="150726"/>
                      <a:pt x="64459" y="150726"/>
                    </a:cubicBezTo>
                    <a:cubicBezTo>
                      <a:pt x="34848" y="150726"/>
                      <a:pt x="17745" y="134538"/>
                      <a:pt x="17745" y="97446"/>
                    </a:cubicBezTo>
                    <a:lnTo>
                      <a:pt x="17745" y="51778"/>
                    </a:lnTo>
                    <a:lnTo>
                      <a:pt x="0" y="51778"/>
                    </a:lnTo>
                    <a:lnTo>
                      <a:pt x="0" y="27551"/>
                    </a:lnTo>
                    <a:lnTo>
                      <a:pt x="19883" y="27551"/>
                    </a:lnTo>
                    <a:lnTo>
                      <a:pt x="24586" y="0"/>
                    </a:lnTo>
                    <a:lnTo>
                      <a:pt x="46179" y="0"/>
                    </a:lnTo>
                    <a:lnTo>
                      <a:pt x="46179" y="27551"/>
                    </a:lnTo>
                    <a:lnTo>
                      <a:pt x="83593" y="27551"/>
                    </a:lnTo>
                    <a:lnTo>
                      <a:pt x="83593" y="51778"/>
                    </a:lnTo>
                    <a:lnTo>
                      <a:pt x="46393" y="51778"/>
                    </a:lnTo>
                    <a:lnTo>
                      <a:pt x="46393" y="97661"/>
                    </a:lnTo>
                    <a:cubicBezTo>
                      <a:pt x="46393" y="115992"/>
                      <a:pt x="53769" y="124569"/>
                      <a:pt x="69376" y="124569"/>
                    </a:cubicBezTo>
                    <a:cubicBezTo>
                      <a:pt x="76752" y="124569"/>
                      <a:pt x="82203" y="122639"/>
                      <a:pt x="85731" y="121031"/>
                    </a:cubicBezTo>
                    <a:lnTo>
                      <a:pt x="88083" y="121031"/>
                    </a:lnTo>
                    <a:lnTo>
                      <a:pt x="88296" y="146759"/>
                    </a:lnTo>
                    <a:close/>
                  </a:path>
                </a:pathLst>
              </a:custGeom>
              <a:solidFill>
                <a:srgbClr val="000000"/>
              </a:solidFill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5" name="Forme libre 24">
                <a:extLst>
                  <a:ext uri="{FF2B5EF4-FFF2-40B4-BE49-F238E27FC236}">
                    <a16:creationId xmlns:a16="http://schemas.microsoft.com/office/drawing/2014/main" id="{E5A7BF63-A9D9-667A-8037-677340A3BD61}"/>
                  </a:ext>
                </a:extLst>
              </p:cNvPr>
              <p:cNvSpPr/>
              <p:nvPr/>
            </p:nvSpPr>
            <p:spPr>
              <a:xfrm>
                <a:off x="10446355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solidFill>
                <a:srgbClr val="000000"/>
              </a:solidFill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6" name="Forme libre 25">
                <a:extLst>
                  <a:ext uri="{FF2B5EF4-FFF2-40B4-BE49-F238E27FC236}">
                    <a16:creationId xmlns:a16="http://schemas.microsoft.com/office/drawing/2014/main" id="{70A30FBB-8522-4D1E-3561-7CDA6A7CEB67}"/>
                  </a:ext>
                </a:extLst>
              </p:cNvPr>
              <p:cNvSpPr/>
              <p:nvPr/>
            </p:nvSpPr>
            <p:spPr>
              <a:xfrm>
                <a:off x="10521824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solidFill>
                <a:srgbClr val="000000"/>
              </a:solidFill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7" name="Forme libre 26">
                <a:extLst>
                  <a:ext uri="{FF2B5EF4-FFF2-40B4-BE49-F238E27FC236}">
                    <a16:creationId xmlns:a16="http://schemas.microsoft.com/office/drawing/2014/main" id="{2B740E22-2033-DE7D-AA93-6E11CAB11552}"/>
                  </a:ext>
                </a:extLst>
              </p:cNvPr>
              <p:cNvSpPr/>
              <p:nvPr/>
            </p:nvSpPr>
            <p:spPr>
              <a:xfrm>
                <a:off x="10665493" y="6120981"/>
                <a:ext cx="130948" cy="172166"/>
              </a:xfrm>
              <a:custGeom>
                <a:avLst/>
                <a:gdLst>
                  <a:gd name="connsiteX0" fmla="*/ 0 w 130948"/>
                  <a:gd name="connsiteY0" fmla="*/ 3752 h 172166"/>
                  <a:gd name="connsiteX1" fmla="*/ 21379 w 130948"/>
                  <a:gd name="connsiteY1" fmla="*/ 3752 h 172166"/>
                  <a:gd name="connsiteX2" fmla="*/ 24265 w 130948"/>
                  <a:gd name="connsiteY2" fmla="*/ 21119 h 172166"/>
                  <a:gd name="connsiteX3" fmla="*/ 26190 w 130948"/>
                  <a:gd name="connsiteY3" fmla="*/ 21119 h 172166"/>
                  <a:gd name="connsiteX4" fmla="*/ 70017 w 130948"/>
                  <a:gd name="connsiteY4" fmla="*/ 0 h 172166"/>
                  <a:gd name="connsiteX5" fmla="*/ 130948 w 130948"/>
                  <a:gd name="connsiteY5" fmla="*/ 63463 h 172166"/>
                  <a:gd name="connsiteX6" fmla="*/ 69483 w 130948"/>
                  <a:gd name="connsiteY6" fmla="*/ 126927 h 172166"/>
                  <a:gd name="connsiteX7" fmla="*/ 30572 w 130948"/>
                  <a:gd name="connsiteY7" fmla="*/ 107952 h 172166"/>
                  <a:gd name="connsiteX8" fmla="*/ 28648 w 130948"/>
                  <a:gd name="connsiteY8" fmla="*/ 107952 h 172166"/>
                  <a:gd name="connsiteX9" fmla="*/ 28648 w 130948"/>
                  <a:gd name="connsiteY9" fmla="*/ 172166 h 172166"/>
                  <a:gd name="connsiteX10" fmla="*/ 0 w 130948"/>
                  <a:gd name="connsiteY10" fmla="*/ 172166 h 172166"/>
                  <a:gd name="connsiteX11" fmla="*/ 0 w 130948"/>
                  <a:gd name="connsiteY11" fmla="*/ 3752 h 172166"/>
                  <a:gd name="connsiteX12" fmla="*/ 102727 w 130948"/>
                  <a:gd name="connsiteY12" fmla="*/ 63678 h 172166"/>
                  <a:gd name="connsiteX13" fmla="*/ 65955 w 130948"/>
                  <a:gd name="connsiteY13" fmla="*/ 25836 h 172166"/>
                  <a:gd name="connsiteX14" fmla="*/ 28007 w 130948"/>
                  <a:gd name="connsiteY14" fmla="*/ 63678 h 172166"/>
                  <a:gd name="connsiteX15" fmla="*/ 65741 w 130948"/>
                  <a:gd name="connsiteY15" fmla="*/ 101199 h 172166"/>
                  <a:gd name="connsiteX16" fmla="*/ 102727 w 130948"/>
                  <a:gd name="connsiteY16" fmla="*/ 63678 h 172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2166">
                    <a:moveTo>
                      <a:pt x="0" y="3752"/>
                    </a:moveTo>
                    <a:lnTo>
                      <a:pt x="21379" y="3752"/>
                    </a:lnTo>
                    <a:lnTo>
                      <a:pt x="24265" y="21119"/>
                    </a:lnTo>
                    <a:lnTo>
                      <a:pt x="26190" y="21119"/>
                    </a:lnTo>
                    <a:cubicBezTo>
                      <a:pt x="32069" y="10613"/>
                      <a:pt x="47569" y="0"/>
                      <a:pt x="70017" y="0"/>
                    </a:cubicBezTo>
                    <a:cubicBezTo>
                      <a:pt x="106576" y="0"/>
                      <a:pt x="130948" y="27551"/>
                      <a:pt x="130948" y="63463"/>
                    </a:cubicBezTo>
                    <a:cubicBezTo>
                      <a:pt x="130948" y="99376"/>
                      <a:pt x="104652" y="126927"/>
                      <a:pt x="69483" y="126927"/>
                    </a:cubicBezTo>
                    <a:cubicBezTo>
                      <a:pt x="50989" y="126927"/>
                      <a:pt x="36238" y="117172"/>
                      <a:pt x="30572" y="107952"/>
                    </a:cubicBezTo>
                    <a:lnTo>
                      <a:pt x="28648" y="107952"/>
                    </a:lnTo>
                    <a:lnTo>
                      <a:pt x="28648" y="172166"/>
                    </a:lnTo>
                    <a:lnTo>
                      <a:pt x="0" y="172166"/>
                    </a:lnTo>
                    <a:lnTo>
                      <a:pt x="0" y="3752"/>
                    </a:lnTo>
                    <a:close/>
                    <a:moveTo>
                      <a:pt x="102727" y="63678"/>
                    </a:moveTo>
                    <a:cubicBezTo>
                      <a:pt x="102727" y="41058"/>
                      <a:pt x="86372" y="25836"/>
                      <a:pt x="65955" y="25836"/>
                    </a:cubicBezTo>
                    <a:cubicBezTo>
                      <a:pt x="44362" y="25836"/>
                      <a:pt x="28007" y="43202"/>
                      <a:pt x="28007" y="63678"/>
                    </a:cubicBezTo>
                    <a:cubicBezTo>
                      <a:pt x="28007" y="84153"/>
                      <a:pt x="43934" y="101199"/>
                      <a:pt x="65741" y="101199"/>
                    </a:cubicBezTo>
                    <a:cubicBezTo>
                      <a:pt x="86158" y="101199"/>
                      <a:pt x="102727" y="85761"/>
                      <a:pt x="102727" y="636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8" name="Forme libre 27">
                <a:extLst>
                  <a:ext uri="{FF2B5EF4-FFF2-40B4-BE49-F238E27FC236}">
                    <a16:creationId xmlns:a16="http://schemas.microsoft.com/office/drawing/2014/main" id="{E20674DD-5DBE-5B75-7194-CA0CBA663F5C}"/>
                  </a:ext>
                </a:extLst>
              </p:cNvPr>
              <p:cNvSpPr/>
              <p:nvPr/>
            </p:nvSpPr>
            <p:spPr>
              <a:xfrm>
                <a:off x="10820599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solidFill>
                <a:srgbClr val="000000"/>
              </a:solidFill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9" name="Forme libre 28">
                <a:extLst>
                  <a:ext uri="{FF2B5EF4-FFF2-40B4-BE49-F238E27FC236}">
                    <a16:creationId xmlns:a16="http://schemas.microsoft.com/office/drawing/2014/main" id="{272F0DBD-94AB-CB8F-EF5B-19CB20580626}"/>
                  </a:ext>
                </a:extLst>
              </p:cNvPr>
              <p:cNvSpPr/>
              <p:nvPr/>
            </p:nvSpPr>
            <p:spPr>
              <a:xfrm>
                <a:off x="10895961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solidFill>
                <a:srgbClr val="000000"/>
              </a:solidFill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0" name="Forme libre 29">
                <a:extLst>
                  <a:ext uri="{FF2B5EF4-FFF2-40B4-BE49-F238E27FC236}">
                    <a16:creationId xmlns:a16="http://schemas.microsoft.com/office/drawing/2014/main" id="{1AF881D8-50CF-1AFB-4790-D312AF409136}"/>
                  </a:ext>
                </a:extLst>
              </p:cNvPr>
              <p:cNvSpPr/>
              <p:nvPr/>
            </p:nvSpPr>
            <p:spPr>
              <a:xfrm>
                <a:off x="11039737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7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7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solidFill>
                <a:srgbClr val="000000"/>
              </a:solidFill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1" name="Forme libre 30">
                <a:extLst>
                  <a:ext uri="{FF2B5EF4-FFF2-40B4-BE49-F238E27FC236}">
                    <a16:creationId xmlns:a16="http://schemas.microsoft.com/office/drawing/2014/main" id="{D7175A98-F114-5B24-99F5-27CB34C613D6}"/>
                  </a:ext>
                </a:extLst>
              </p:cNvPr>
              <p:cNvSpPr/>
              <p:nvPr/>
            </p:nvSpPr>
            <p:spPr>
              <a:xfrm>
                <a:off x="11179237" y="6077029"/>
                <a:ext cx="130948" cy="170986"/>
              </a:xfrm>
              <a:custGeom>
                <a:avLst/>
                <a:gdLst>
                  <a:gd name="connsiteX0" fmla="*/ 107 w 130948"/>
                  <a:gd name="connsiteY0" fmla="*/ 108595 h 170986"/>
                  <a:gd name="connsiteX1" fmla="*/ 62214 w 130948"/>
                  <a:gd name="connsiteY1" fmla="*/ 43953 h 170986"/>
                  <a:gd name="connsiteX2" fmla="*/ 100589 w 130948"/>
                  <a:gd name="connsiteY2" fmla="*/ 63463 h 170986"/>
                  <a:gd name="connsiteX3" fmla="*/ 102514 w 130948"/>
                  <a:gd name="connsiteY3" fmla="*/ 63463 h 170986"/>
                  <a:gd name="connsiteX4" fmla="*/ 102514 w 130948"/>
                  <a:gd name="connsiteY4" fmla="*/ 0 h 170986"/>
                  <a:gd name="connsiteX5" fmla="*/ 130948 w 130948"/>
                  <a:gd name="connsiteY5" fmla="*/ 0 h 170986"/>
                  <a:gd name="connsiteX6" fmla="*/ 130948 w 130948"/>
                  <a:gd name="connsiteY6" fmla="*/ 167449 h 170986"/>
                  <a:gd name="connsiteX7" fmla="*/ 111493 w 130948"/>
                  <a:gd name="connsiteY7" fmla="*/ 167449 h 170986"/>
                  <a:gd name="connsiteX8" fmla="*/ 107431 w 130948"/>
                  <a:gd name="connsiteY8" fmla="*/ 148903 h 170986"/>
                  <a:gd name="connsiteX9" fmla="*/ 105507 w 130948"/>
                  <a:gd name="connsiteY9" fmla="*/ 148903 h 170986"/>
                  <a:gd name="connsiteX10" fmla="*/ 62107 w 130948"/>
                  <a:gd name="connsiteY10" fmla="*/ 170987 h 170986"/>
                  <a:gd name="connsiteX11" fmla="*/ 0 w 130948"/>
                  <a:gd name="connsiteY11" fmla="*/ 108703 h 170986"/>
                  <a:gd name="connsiteX12" fmla="*/ 103048 w 130948"/>
                  <a:gd name="connsiteY12" fmla="*/ 107631 h 170986"/>
                  <a:gd name="connsiteX13" fmla="*/ 65314 w 130948"/>
                  <a:gd name="connsiteY13" fmla="*/ 69788 h 170986"/>
                  <a:gd name="connsiteX14" fmla="*/ 28541 w 130948"/>
                  <a:gd name="connsiteY14" fmla="*/ 107631 h 170986"/>
                  <a:gd name="connsiteX15" fmla="*/ 65527 w 130948"/>
                  <a:gd name="connsiteY15" fmla="*/ 145151 h 170986"/>
                  <a:gd name="connsiteX16" fmla="*/ 102941 w 130948"/>
                  <a:gd name="connsiteY16" fmla="*/ 107631 h 1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0986">
                    <a:moveTo>
                      <a:pt x="107" y="108595"/>
                    </a:moveTo>
                    <a:cubicBezTo>
                      <a:pt x="107" y="72468"/>
                      <a:pt x="25014" y="43953"/>
                      <a:pt x="62214" y="43953"/>
                    </a:cubicBezTo>
                    <a:cubicBezTo>
                      <a:pt x="81134" y="43953"/>
                      <a:pt x="93534" y="52958"/>
                      <a:pt x="100589" y="63463"/>
                    </a:cubicBezTo>
                    <a:lnTo>
                      <a:pt x="102514" y="63463"/>
                    </a:lnTo>
                    <a:lnTo>
                      <a:pt x="102514" y="0"/>
                    </a:lnTo>
                    <a:lnTo>
                      <a:pt x="130948" y="0"/>
                    </a:lnTo>
                    <a:lnTo>
                      <a:pt x="130948" y="167449"/>
                    </a:lnTo>
                    <a:lnTo>
                      <a:pt x="111493" y="167449"/>
                    </a:lnTo>
                    <a:lnTo>
                      <a:pt x="107431" y="148903"/>
                    </a:lnTo>
                    <a:lnTo>
                      <a:pt x="105507" y="148903"/>
                    </a:lnTo>
                    <a:cubicBezTo>
                      <a:pt x="97917" y="161553"/>
                      <a:pt x="82310" y="170987"/>
                      <a:pt x="62107" y="170987"/>
                    </a:cubicBezTo>
                    <a:cubicBezTo>
                      <a:pt x="24907" y="170987"/>
                      <a:pt x="0" y="143436"/>
                      <a:pt x="0" y="108703"/>
                    </a:cubicBezTo>
                    <a:close/>
                    <a:moveTo>
                      <a:pt x="103048" y="107631"/>
                    </a:moveTo>
                    <a:cubicBezTo>
                      <a:pt x="103048" y="87155"/>
                      <a:pt x="86907" y="69788"/>
                      <a:pt x="65314" y="69788"/>
                    </a:cubicBezTo>
                    <a:cubicBezTo>
                      <a:pt x="43721" y="69788"/>
                      <a:pt x="28541" y="85011"/>
                      <a:pt x="28541" y="107631"/>
                    </a:cubicBezTo>
                    <a:cubicBezTo>
                      <a:pt x="28541" y="130250"/>
                      <a:pt x="44896" y="145151"/>
                      <a:pt x="65527" y="145151"/>
                    </a:cubicBezTo>
                    <a:cubicBezTo>
                      <a:pt x="87334" y="145151"/>
                      <a:pt x="102941" y="127034"/>
                      <a:pt x="102941" y="107631"/>
                    </a:cubicBezTo>
                    <a:close/>
                  </a:path>
                </a:pathLst>
              </a:custGeom>
              <a:solidFill>
                <a:srgbClr val="000000"/>
              </a:solidFill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2" name="Forme libre 31">
                <a:extLst>
                  <a:ext uri="{FF2B5EF4-FFF2-40B4-BE49-F238E27FC236}">
                    <a16:creationId xmlns:a16="http://schemas.microsoft.com/office/drawing/2014/main" id="{11EBC2C6-DEC3-C277-EDE7-ECDF7E46BEA7}"/>
                  </a:ext>
                </a:extLst>
              </p:cNvPr>
              <p:cNvSpPr/>
              <p:nvPr/>
            </p:nvSpPr>
            <p:spPr>
              <a:xfrm>
                <a:off x="11341826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90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90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90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90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solidFill>
                <a:srgbClr val="000000"/>
              </a:solidFill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3" name="Forme libre 32">
                <a:extLst>
                  <a:ext uri="{FF2B5EF4-FFF2-40B4-BE49-F238E27FC236}">
                    <a16:creationId xmlns:a16="http://schemas.microsoft.com/office/drawing/2014/main" id="{2D1C17B1-43D5-3CE0-EAC0-37CB2A57C46E}"/>
                  </a:ext>
                </a:extLst>
              </p:cNvPr>
              <p:cNvSpPr/>
              <p:nvPr/>
            </p:nvSpPr>
            <p:spPr>
              <a:xfrm>
                <a:off x="11417188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8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solidFill>
                <a:srgbClr val="000000"/>
              </a:solidFill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DF10315A-1792-2E75-8B55-7C183C73065C}"/>
                </a:ext>
              </a:extLst>
            </p:cNvPr>
            <p:cNvSpPr/>
            <p:nvPr/>
          </p:nvSpPr>
          <p:spPr>
            <a:xfrm>
              <a:off x="9038423" y="5836253"/>
              <a:ext cx="617112" cy="408010"/>
            </a:xfrm>
            <a:custGeom>
              <a:avLst/>
              <a:gdLst>
                <a:gd name="connsiteX0" fmla="*/ 483492 w 617112"/>
                <a:gd name="connsiteY0" fmla="*/ 0 h 408010"/>
                <a:gd name="connsiteX1" fmla="*/ 419675 w 617112"/>
                <a:gd name="connsiteY1" fmla="*/ 179027 h 408010"/>
                <a:gd name="connsiteX2" fmla="*/ 347093 w 617112"/>
                <a:gd name="connsiteY2" fmla="*/ 0 h 408010"/>
                <a:gd name="connsiteX3" fmla="*/ 308503 w 617112"/>
                <a:gd name="connsiteY3" fmla="*/ 0 h 408010"/>
                <a:gd name="connsiteX4" fmla="*/ 270020 w 617112"/>
                <a:gd name="connsiteY4" fmla="*/ 0 h 408010"/>
                <a:gd name="connsiteX5" fmla="*/ 197438 w 617112"/>
                <a:gd name="connsiteY5" fmla="*/ 179027 h 408010"/>
                <a:gd name="connsiteX6" fmla="*/ 133621 w 617112"/>
                <a:gd name="connsiteY6" fmla="*/ 0 h 408010"/>
                <a:gd name="connsiteX7" fmla="*/ 0 w 617112"/>
                <a:gd name="connsiteY7" fmla="*/ 0 h 408010"/>
                <a:gd name="connsiteX8" fmla="*/ 155107 w 617112"/>
                <a:gd name="connsiteY8" fmla="*/ 408010 h 408010"/>
                <a:gd name="connsiteX9" fmla="*/ 225979 w 617112"/>
                <a:gd name="connsiteY9" fmla="*/ 408010 h 408010"/>
                <a:gd name="connsiteX10" fmla="*/ 308503 w 617112"/>
                <a:gd name="connsiteY10" fmla="*/ 205184 h 408010"/>
                <a:gd name="connsiteX11" fmla="*/ 391134 w 617112"/>
                <a:gd name="connsiteY11" fmla="*/ 408010 h 408010"/>
                <a:gd name="connsiteX12" fmla="*/ 462006 w 617112"/>
                <a:gd name="connsiteY12" fmla="*/ 408010 h 408010"/>
                <a:gd name="connsiteX13" fmla="*/ 617113 w 617112"/>
                <a:gd name="connsiteY13" fmla="*/ 0 h 408010"/>
                <a:gd name="connsiteX14" fmla="*/ 483492 w 617112"/>
                <a:gd name="connsiteY14" fmla="*/ 0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7112" h="408010">
                  <a:moveTo>
                    <a:pt x="483492" y="0"/>
                  </a:moveTo>
                  <a:lnTo>
                    <a:pt x="419675" y="179027"/>
                  </a:lnTo>
                  <a:lnTo>
                    <a:pt x="347093" y="0"/>
                  </a:lnTo>
                  <a:lnTo>
                    <a:pt x="308503" y="0"/>
                  </a:lnTo>
                  <a:lnTo>
                    <a:pt x="270020" y="0"/>
                  </a:lnTo>
                  <a:lnTo>
                    <a:pt x="197438" y="179027"/>
                  </a:lnTo>
                  <a:lnTo>
                    <a:pt x="133621" y="0"/>
                  </a:lnTo>
                  <a:lnTo>
                    <a:pt x="0" y="0"/>
                  </a:lnTo>
                  <a:lnTo>
                    <a:pt x="155107" y="408010"/>
                  </a:lnTo>
                  <a:lnTo>
                    <a:pt x="225979" y="408010"/>
                  </a:lnTo>
                  <a:lnTo>
                    <a:pt x="308503" y="205184"/>
                  </a:lnTo>
                  <a:lnTo>
                    <a:pt x="391134" y="408010"/>
                  </a:lnTo>
                  <a:lnTo>
                    <a:pt x="462006" y="408010"/>
                  </a:lnTo>
                  <a:lnTo>
                    <a:pt x="617113" y="0"/>
                  </a:lnTo>
                  <a:lnTo>
                    <a:pt x="483492" y="0"/>
                  </a:lnTo>
                  <a:close/>
                </a:path>
              </a:pathLst>
            </a:custGeom>
            <a:solidFill>
              <a:srgbClr val="000000"/>
            </a:solidFill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941B46F2-E320-4A0A-69CA-DC4B83438624}"/>
                </a:ext>
              </a:extLst>
            </p:cNvPr>
            <p:cNvSpPr/>
            <p:nvPr/>
          </p:nvSpPr>
          <p:spPr>
            <a:xfrm>
              <a:off x="9677022" y="5836253"/>
              <a:ext cx="277075" cy="408010"/>
            </a:xfrm>
            <a:custGeom>
              <a:avLst/>
              <a:gdLst>
                <a:gd name="connsiteX0" fmla="*/ 277076 w 277075"/>
                <a:gd name="connsiteY0" fmla="*/ 107631 h 408010"/>
                <a:gd name="connsiteX1" fmla="*/ 277076 w 277075"/>
                <a:gd name="connsiteY1" fmla="*/ 0 h 408010"/>
                <a:gd name="connsiteX2" fmla="*/ 0 w 277075"/>
                <a:gd name="connsiteY2" fmla="*/ 0 h 408010"/>
                <a:gd name="connsiteX3" fmla="*/ 0 w 277075"/>
                <a:gd name="connsiteY3" fmla="*/ 408010 h 408010"/>
                <a:gd name="connsiteX4" fmla="*/ 277076 w 277075"/>
                <a:gd name="connsiteY4" fmla="*/ 408010 h 408010"/>
                <a:gd name="connsiteX5" fmla="*/ 277076 w 277075"/>
                <a:gd name="connsiteY5" fmla="*/ 300594 h 408010"/>
                <a:gd name="connsiteX6" fmla="*/ 122717 w 277075"/>
                <a:gd name="connsiteY6" fmla="*/ 300594 h 408010"/>
                <a:gd name="connsiteX7" fmla="*/ 122717 w 277075"/>
                <a:gd name="connsiteY7" fmla="*/ 257713 h 408010"/>
                <a:gd name="connsiteX8" fmla="*/ 260293 w 277075"/>
                <a:gd name="connsiteY8" fmla="*/ 257713 h 408010"/>
                <a:gd name="connsiteX9" fmla="*/ 260293 w 277075"/>
                <a:gd name="connsiteY9" fmla="*/ 150297 h 408010"/>
                <a:gd name="connsiteX10" fmla="*/ 122717 w 277075"/>
                <a:gd name="connsiteY10" fmla="*/ 150297 h 408010"/>
                <a:gd name="connsiteX11" fmla="*/ 122717 w 277075"/>
                <a:gd name="connsiteY11" fmla="*/ 107631 h 408010"/>
                <a:gd name="connsiteX12" fmla="*/ 277076 w 277075"/>
                <a:gd name="connsiteY12" fmla="*/ 107631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7075" h="408010">
                  <a:moveTo>
                    <a:pt x="277076" y="107631"/>
                  </a:moveTo>
                  <a:lnTo>
                    <a:pt x="277076" y="0"/>
                  </a:lnTo>
                  <a:lnTo>
                    <a:pt x="0" y="0"/>
                  </a:lnTo>
                  <a:lnTo>
                    <a:pt x="0" y="408010"/>
                  </a:lnTo>
                  <a:lnTo>
                    <a:pt x="277076" y="408010"/>
                  </a:lnTo>
                  <a:lnTo>
                    <a:pt x="277076" y="300594"/>
                  </a:lnTo>
                  <a:lnTo>
                    <a:pt x="122717" y="300594"/>
                  </a:lnTo>
                  <a:lnTo>
                    <a:pt x="122717" y="257713"/>
                  </a:lnTo>
                  <a:lnTo>
                    <a:pt x="260293" y="257713"/>
                  </a:lnTo>
                  <a:lnTo>
                    <a:pt x="260293" y="150297"/>
                  </a:lnTo>
                  <a:lnTo>
                    <a:pt x="122717" y="150297"/>
                  </a:lnTo>
                  <a:lnTo>
                    <a:pt x="122717" y="107631"/>
                  </a:lnTo>
                  <a:lnTo>
                    <a:pt x="277076" y="107631"/>
                  </a:lnTo>
                  <a:close/>
                </a:path>
              </a:pathLst>
            </a:custGeom>
            <a:solidFill>
              <a:srgbClr val="000000"/>
            </a:solidFill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275174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_Tit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que 7">
            <a:extLst>
              <a:ext uri="{FF2B5EF4-FFF2-40B4-BE49-F238E27FC236}">
                <a16:creationId xmlns:a16="http://schemas.microsoft.com/office/drawing/2014/main" id="{101CC669-A704-538B-2696-36850474E712}"/>
              </a:ext>
            </a:extLst>
          </p:cNvPr>
          <p:cNvGrpSpPr/>
          <p:nvPr/>
        </p:nvGrpSpPr>
        <p:grpSpPr>
          <a:xfrm>
            <a:off x="-57456" y="-42038"/>
            <a:ext cx="12302679" cy="6934113"/>
            <a:chOff x="-57456" y="-42038"/>
            <a:chExt cx="12302679" cy="6934113"/>
          </a:xfrm>
        </p:grpSpPr>
        <p:sp>
          <p:nvSpPr>
            <p:cNvPr id="5" name="Forme libre 4">
              <a:extLst>
                <a:ext uri="{FF2B5EF4-FFF2-40B4-BE49-F238E27FC236}">
                  <a16:creationId xmlns:a16="http://schemas.microsoft.com/office/drawing/2014/main" id="{B8296063-0B4F-03B1-42F6-3F25FA7D3FFD}"/>
                </a:ext>
              </a:extLst>
            </p:cNvPr>
            <p:cNvSpPr/>
            <p:nvPr/>
          </p:nvSpPr>
          <p:spPr>
            <a:xfrm>
              <a:off x="-57456" y="-42038"/>
              <a:ext cx="12302679" cy="6934113"/>
            </a:xfrm>
            <a:custGeom>
              <a:avLst/>
              <a:gdLst>
                <a:gd name="connsiteX0" fmla="*/ 12302679 w 12302679"/>
                <a:gd name="connsiteY0" fmla="*/ 0 h 6934113"/>
                <a:gd name="connsiteX1" fmla="*/ 12302679 w 12302679"/>
                <a:gd name="connsiteY1" fmla="*/ 881511 h 6934113"/>
                <a:gd name="connsiteX2" fmla="*/ 6250479 w 12302679"/>
                <a:gd name="connsiteY2" fmla="*/ 6934114 h 6934113"/>
                <a:gd name="connsiteX3" fmla="*/ 0 w 12302679"/>
                <a:gd name="connsiteY3" fmla="*/ 6934114 h 6934113"/>
                <a:gd name="connsiteX4" fmla="*/ 0 w 12302679"/>
                <a:gd name="connsiteY4" fmla="*/ 2495734 h 6934113"/>
                <a:gd name="connsiteX5" fmla="*/ 808197 w 12302679"/>
                <a:gd name="connsiteY5" fmla="*/ 3303985 h 6934113"/>
                <a:gd name="connsiteX6" fmla="*/ 8084035 w 12302679"/>
                <a:gd name="connsiteY6" fmla="*/ 0 h 6934113"/>
                <a:gd name="connsiteX7" fmla="*/ 12302679 w 12302679"/>
                <a:gd name="connsiteY7" fmla="*/ 0 h 6934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02679" h="6934113">
                  <a:moveTo>
                    <a:pt x="12302679" y="0"/>
                  </a:moveTo>
                  <a:lnTo>
                    <a:pt x="12302679" y="881511"/>
                  </a:lnTo>
                  <a:lnTo>
                    <a:pt x="6250479" y="6934114"/>
                  </a:lnTo>
                  <a:lnTo>
                    <a:pt x="0" y="6934114"/>
                  </a:lnTo>
                  <a:lnTo>
                    <a:pt x="0" y="2495734"/>
                  </a:lnTo>
                  <a:lnTo>
                    <a:pt x="808197" y="3303985"/>
                  </a:lnTo>
                  <a:lnTo>
                    <a:pt x="8084035" y="0"/>
                  </a:lnTo>
                  <a:lnTo>
                    <a:pt x="12302679" y="0"/>
                  </a:lnTo>
                  <a:close/>
                </a:path>
              </a:pathLst>
            </a:custGeom>
            <a:solidFill>
              <a:schemeClr val="bg2"/>
            </a:solidFill>
            <a:ln w="108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6" name="Forme libre 5">
              <a:extLst>
                <a:ext uri="{FF2B5EF4-FFF2-40B4-BE49-F238E27FC236}">
                  <a16:creationId xmlns:a16="http://schemas.microsoft.com/office/drawing/2014/main" id="{EEDCCF48-CB78-D2AB-8604-FBD7D8594CE6}"/>
                </a:ext>
              </a:extLst>
            </p:cNvPr>
            <p:cNvSpPr/>
            <p:nvPr/>
          </p:nvSpPr>
          <p:spPr>
            <a:xfrm>
              <a:off x="6193022" y="839473"/>
              <a:ext cx="6052200" cy="6052602"/>
            </a:xfrm>
            <a:custGeom>
              <a:avLst/>
              <a:gdLst>
                <a:gd name="connsiteX0" fmla="*/ 6052201 w 6052200"/>
                <a:gd name="connsiteY0" fmla="*/ 0 h 6052602"/>
                <a:gd name="connsiteX1" fmla="*/ 6052201 w 6052200"/>
                <a:gd name="connsiteY1" fmla="*/ 6052602 h 6052602"/>
                <a:gd name="connsiteX2" fmla="*/ 0 w 6052200"/>
                <a:gd name="connsiteY2" fmla="*/ 6052602 h 6052602"/>
                <a:gd name="connsiteX3" fmla="*/ 6052201 w 6052200"/>
                <a:gd name="connsiteY3" fmla="*/ 0 h 605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52200" h="6052602">
                  <a:moveTo>
                    <a:pt x="6052201" y="0"/>
                  </a:moveTo>
                  <a:lnTo>
                    <a:pt x="6052201" y="6052602"/>
                  </a:lnTo>
                  <a:lnTo>
                    <a:pt x="0" y="6052602"/>
                  </a:lnTo>
                  <a:lnTo>
                    <a:pt x="6052201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08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 6">
              <a:extLst>
                <a:ext uri="{FF2B5EF4-FFF2-40B4-BE49-F238E27FC236}">
                  <a16:creationId xmlns:a16="http://schemas.microsoft.com/office/drawing/2014/main" id="{973953A1-949B-A8E7-E1CF-D68C63BB7817}"/>
                </a:ext>
              </a:extLst>
            </p:cNvPr>
            <p:cNvSpPr/>
            <p:nvPr/>
          </p:nvSpPr>
          <p:spPr>
            <a:xfrm>
              <a:off x="-57456" y="-30207"/>
              <a:ext cx="8155228" cy="3292154"/>
            </a:xfrm>
            <a:custGeom>
              <a:avLst/>
              <a:gdLst>
                <a:gd name="connsiteX0" fmla="*/ 8155229 w 8155228"/>
                <a:gd name="connsiteY0" fmla="*/ 0 h 3292154"/>
                <a:gd name="connsiteX1" fmla="*/ 808197 w 8155228"/>
                <a:gd name="connsiteY1" fmla="*/ 3292155 h 3292154"/>
                <a:gd name="connsiteX2" fmla="*/ 0 w 8155228"/>
                <a:gd name="connsiteY2" fmla="*/ 2483904 h 3292154"/>
                <a:gd name="connsiteX3" fmla="*/ 0 w 8155228"/>
                <a:gd name="connsiteY3" fmla="*/ 0 h 3292154"/>
                <a:gd name="connsiteX4" fmla="*/ 8155229 w 8155228"/>
                <a:gd name="connsiteY4" fmla="*/ 0 h 329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5228" h="3292154">
                  <a:moveTo>
                    <a:pt x="8155229" y="0"/>
                  </a:moveTo>
                  <a:lnTo>
                    <a:pt x="808197" y="3292155"/>
                  </a:lnTo>
                  <a:lnTo>
                    <a:pt x="0" y="2483904"/>
                  </a:lnTo>
                  <a:lnTo>
                    <a:pt x="0" y="0"/>
                  </a:lnTo>
                  <a:lnTo>
                    <a:pt x="8155229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08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1BBADB6E-EF83-2B69-820F-9025871EA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749" y="4082143"/>
            <a:ext cx="6983902" cy="1339770"/>
          </a:xfrm>
        </p:spPr>
        <p:txBody>
          <a:bodyPr anchor="t" anchorCtr="0">
            <a:normAutofit/>
          </a:bodyPr>
          <a:lstStyle>
            <a:lvl1pPr algn="l">
              <a:defRPr sz="4000" b="1">
                <a:latin typeface="+mj-lt"/>
              </a:defRPr>
            </a:lvl1pPr>
          </a:lstStyle>
          <a:p>
            <a:r>
              <a:rPr lang="fr-FR" dirty="0"/>
              <a:t>Titre de la présentation </a:t>
            </a:r>
            <a:br>
              <a:rPr lang="fr-FR" dirty="0"/>
            </a:br>
            <a:r>
              <a:rPr lang="fr-FR" dirty="0"/>
              <a:t>en deux lignes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8AA8C51-DADE-775D-7C53-B6E59D7600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2748" y="5997169"/>
            <a:ext cx="1865243" cy="329878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00/00/2023</a:t>
            </a:r>
          </a:p>
        </p:txBody>
      </p:sp>
      <p:grpSp>
        <p:nvGrpSpPr>
          <p:cNvPr id="84" name="Graphique 3">
            <a:extLst>
              <a:ext uri="{FF2B5EF4-FFF2-40B4-BE49-F238E27FC236}">
                <a16:creationId xmlns:a16="http://schemas.microsoft.com/office/drawing/2014/main" id="{F10CEA32-7C4C-1832-5136-D34B1AD2E08B}"/>
              </a:ext>
            </a:extLst>
          </p:cNvPr>
          <p:cNvGrpSpPr/>
          <p:nvPr/>
        </p:nvGrpSpPr>
        <p:grpSpPr>
          <a:xfrm>
            <a:off x="9038423" y="5823604"/>
            <a:ext cx="2498917" cy="469543"/>
            <a:chOff x="9038423" y="5823604"/>
            <a:chExt cx="2498917" cy="469543"/>
          </a:xfrm>
          <a:solidFill>
            <a:schemeClr val="bg1"/>
          </a:solidFill>
        </p:grpSpPr>
        <p:grpSp>
          <p:nvGrpSpPr>
            <p:cNvPr id="85" name="Graphique 3">
              <a:extLst>
                <a:ext uri="{FF2B5EF4-FFF2-40B4-BE49-F238E27FC236}">
                  <a16:creationId xmlns:a16="http://schemas.microsoft.com/office/drawing/2014/main" id="{A74F1EC2-1ED0-15E9-6521-7D8CF4C8E2F9}"/>
                </a:ext>
              </a:extLst>
            </p:cNvPr>
            <p:cNvGrpSpPr/>
            <p:nvPr/>
          </p:nvGrpSpPr>
          <p:grpSpPr>
            <a:xfrm>
              <a:off x="10059818" y="5823604"/>
              <a:ext cx="1477522" cy="469543"/>
              <a:chOff x="10059818" y="5823604"/>
              <a:chExt cx="1477522" cy="469543"/>
            </a:xfrm>
            <a:grpFill/>
          </p:grpSpPr>
          <p:sp>
            <p:nvSpPr>
              <p:cNvPr id="88" name="Forme libre 87">
                <a:extLst>
                  <a:ext uri="{FF2B5EF4-FFF2-40B4-BE49-F238E27FC236}">
                    <a16:creationId xmlns:a16="http://schemas.microsoft.com/office/drawing/2014/main" id="{78D140B9-DBAF-6698-DAF5-66A1842FC3C0}"/>
                  </a:ext>
                </a:extLst>
              </p:cNvPr>
              <p:cNvSpPr/>
              <p:nvPr/>
            </p:nvSpPr>
            <p:spPr>
              <a:xfrm>
                <a:off x="10059818" y="5836468"/>
                <a:ext cx="246075" cy="164125"/>
              </a:xfrm>
              <a:custGeom>
                <a:avLst/>
                <a:gdLst>
                  <a:gd name="connsiteX0" fmla="*/ 0 w 246075"/>
                  <a:gd name="connsiteY0" fmla="*/ 0 h 164125"/>
                  <a:gd name="connsiteX1" fmla="*/ 31107 w 246075"/>
                  <a:gd name="connsiteY1" fmla="*/ 0 h 164125"/>
                  <a:gd name="connsiteX2" fmla="*/ 69055 w 246075"/>
                  <a:gd name="connsiteY2" fmla="*/ 109667 h 164125"/>
                  <a:gd name="connsiteX3" fmla="*/ 70765 w 246075"/>
                  <a:gd name="connsiteY3" fmla="*/ 109667 h 164125"/>
                  <a:gd name="connsiteX4" fmla="*/ 114379 w 246075"/>
                  <a:gd name="connsiteY4" fmla="*/ 0 h 164125"/>
                  <a:gd name="connsiteX5" fmla="*/ 131696 w 246075"/>
                  <a:gd name="connsiteY5" fmla="*/ 0 h 164125"/>
                  <a:gd name="connsiteX6" fmla="*/ 175096 w 246075"/>
                  <a:gd name="connsiteY6" fmla="*/ 109667 h 164125"/>
                  <a:gd name="connsiteX7" fmla="*/ 176807 w 246075"/>
                  <a:gd name="connsiteY7" fmla="*/ 109667 h 164125"/>
                  <a:gd name="connsiteX8" fmla="*/ 214755 w 246075"/>
                  <a:gd name="connsiteY8" fmla="*/ 0 h 164125"/>
                  <a:gd name="connsiteX9" fmla="*/ 246076 w 246075"/>
                  <a:gd name="connsiteY9" fmla="*/ 0 h 164125"/>
                  <a:gd name="connsiteX10" fmla="*/ 185358 w 246075"/>
                  <a:gd name="connsiteY10" fmla="*/ 164126 h 164125"/>
                  <a:gd name="connsiteX11" fmla="*/ 170393 w 246075"/>
                  <a:gd name="connsiteY11" fmla="*/ 164126 h 164125"/>
                  <a:gd name="connsiteX12" fmla="*/ 123893 w 246075"/>
                  <a:gd name="connsiteY12" fmla="*/ 46847 h 164125"/>
                  <a:gd name="connsiteX13" fmla="*/ 122183 w 246075"/>
                  <a:gd name="connsiteY13" fmla="*/ 46847 h 164125"/>
                  <a:gd name="connsiteX14" fmla="*/ 75469 w 246075"/>
                  <a:gd name="connsiteY14" fmla="*/ 164126 h 164125"/>
                  <a:gd name="connsiteX15" fmla="*/ 60717 w 246075"/>
                  <a:gd name="connsiteY15" fmla="*/ 164126 h 164125"/>
                  <a:gd name="connsiteX16" fmla="*/ 0 w 246075"/>
                  <a:gd name="connsiteY16" fmla="*/ 0 h 16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075" h="164125">
                    <a:moveTo>
                      <a:pt x="0" y="0"/>
                    </a:moveTo>
                    <a:lnTo>
                      <a:pt x="31107" y="0"/>
                    </a:lnTo>
                    <a:lnTo>
                      <a:pt x="69055" y="109667"/>
                    </a:lnTo>
                    <a:lnTo>
                      <a:pt x="70765" y="109667"/>
                    </a:lnTo>
                    <a:lnTo>
                      <a:pt x="114379" y="0"/>
                    </a:lnTo>
                    <a:lnTo>
                      <a:pt x="131696" y="0"/>
                    </a:lnTo>
                    <a:lnTo>
                      <a:pt x="175096" y="109667"/>
                    </a:lnTo>
                    <a:lnTo>
                      <a:pt x="176807" y="109667"/>
                    </a:lnTo>
                    <a:lnTo>
                      <a:pt x="214755" y="0"/>
                    </a:lnTo>
                    <a:lnTo>
                      <a:pt x="246076" y="0"/>
                    </a:lnTo>
                    <a:lnTo>
                      <a:pt x="185358" y="164126"/>
                    </a:lnTo>
                    <a:lnTo>
                      <a:pt x="170393" y="164126"/>
                    </a:lnTo>
                    <a:lnTo>
                      <a:pt x="123893" y="46847"/>
                    </a:lnTo>
                    <a:lnTo>
                      <a:pt x="122183" y="46847"/>
                    </a:lnTo>
                    <a:lnTo>
                      <a:pt x="75469" y="164126"/>
                    </a:lnTo>
                    <a:lnTo>
                      <a:pt x="60717" y="1641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89" name="Forme libre 88">
                <a:extLst>
                  <a:ext uri="{FF2B5EF4-FFF2-40B4-BE49-F238E27FC236}">
                    <a16:creationId xmlns:a16="http://schemas.microsoft.com/office/drawing/2014/main" id="{18DB54D4-F888-3B4F-D52E-0C8EDBB822B0}"/>
                  </a:ext>
                </a:extLst>
              </p:cNvPr>
              <p:cNvSpPr/>
              <p:nvPr/>
            </p:nvSpPr>
            <p:spPr>
              <a:xfrm>
                <a:off x="10301511" y="5876883"/>
                <a:ext cx="130948" cy="127034"/>
              </a:xfrm>
              <a:custGeom>
                <a:avLst/>
                <a:gdLst>
                  <a:gd name="connsiteX0" fmla="*/ 0 w 130948"/>
                  <a:gd name="connsiteY0" fmla="*/ 64643 h 127034"/>
                  <a:gd name="connsiteX1" fmla="*/ 62107 w 130948"/>
                  <a:gd name="connsiteY1" fmla="*/ 0 h 127034"/>
                  <a:gd name="connsiteX2" fmla="*/ 105721 w 130948"/>
                  <a:gd name="connsiteY2" fmla="*/ 22405 h 127034"/>
                  <a:gd name="connsiteX3" fmla="*/ 107645 w 130948"/>
                  <a:gd name="connsiteY3" fmla="*/ 22405 h 127034"/>
                  <a:gd name="connsiteX4" fmla="*/ 111707 w 130948"/>
                  <a:gd name="connsiteY4" fmla="*/ 3859 h 127034"/>
                  <a:gd name="connsiteX5" fmla="*/ 130948 w 130948"/>
                  <a:gd name="connsiteY5" fmla="*/ 3859 h 127034"/>
                  <a:gd name="connsiteX6" fmla="*/ 130948 w 130948"/>
                  <a:gd name="connsiteY6" fmla="*/ 123496 h 127034"/>
                  <a:gd name="connsiteX7" fmla="*/ 111493 w 130948"/>
                  <a:gd name="connsiteY7" fmla="*/ 123496 h 127034"/>
                  <a:gd name="connsiteX8" fmla="*/ 107431 w 130948"/>
                  <a:gd name="connsiteY8" fmla="*/ 104951 h 127034"/>
                  <a:gd name="connsiteX9" fmla="*/ 105507 w 130948"/>
                  <a:gd name="connsiteY9" fmla="*/ 104951 h 127034"/>
                  <a:gd name="connsiteX10" fmla="*/ 62107 w 130948"/>
                  <a:gd name="connsiteY10" fmla="*/ 127034 h 127034"/>
                  <a:gd name="connsiteX11" fmla="*/ 0 w 130948"/>
                  <a:gd name="connsiteY11" fmla="*/ 64750 h 127034"/>
                  <a:gd name="connsiteX12" fmla="*/ 102941 w 130948"/>
                  <a:gd name="connsiteY12" fmla="*/ 63678 h 127034"/>
                  <a:gd name="connsiteX13" fmla="*/ 65207 w 130948"/>
                  <a:gd name="connsiteY13" fmla="*/ 25836 h 127034"/>
                  <a:gd name="connsiteX14" fmla="*/ 28434 w 130948"/>
                  <a:gd name="connsiteY14" fmla="*/ 63678 h 127034"/>
                  <a:gd name="connsiteX15" fmla="*/ 65421 w 130948"/>
                  <a:gd name="connsiteY15" fmla="*/ 101199 h 127034"/>
                  <a:gd name="connsiteX16" fmla="*/ 102834 w 130948"/>
                  <a:gd name="connsiteY16" fmla="*/ 63678 h 12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27034">
                    <a:moveTo>
                      <a:pt x="0" y="64643"/>
                    </a:moveTo>
                    <a:cubicBezTo>
                      <a:pt x="0" y="28516"/>
                      <a:pt x="24907" y="0"/>
                      <a:pt x="62107" y="0"/>
                    </a:cubicBezTo>
                    <a:cubicBezTo>
                      <a:pt x="82310" y="0"/>
                      <a:pt x="98131" y="9755"/>
                      <a:pt x="105721" y="22405"/>
                    </a:cubicBezTo>
                    <a:lnTo>
                      <a:pt x="107645" y="22405"/>
                    </a:lnTo>
                    <a:lnTo>
                      <a:pt x="111707" y="3859"/>
                    </a:lnTo>
                    <a:lnTo>
                      <a:pt x="130948" y="3859"/>
                    </a:lnTo>
                    <a:lnTo>
                      <a:pt x="130948" y="123496"/>
                    </a:lnTo>
                    <a:lnTo>
                      <a:pt x="111493" y="123496"/>
                    </a:lnTo>
                    <a:lnTo>
                      <a:pt x="107431" y="104951"/>
                    </a:lnTo>
                    <a:lnTo>
                      <a:pt x="105507" y="104951"/>
                    </a:lnTo>
                    <a:cubicBezTo>
                      <a:pt x="97917" y="117600"/>
                      <a:pt x="82310" y="127034"/>
                      <a:pt x="62107" y="127034"/>
                    </a:cubicBezTo>
                    <a:cubicBezTo>
                      <a:pt x="24907" y="127034"/>
                      <a:pt x="0" y="99483"/>
                      <a:pt x="0" y="64750"/>
                    </a:cubicBezTo>
                    <a:close/>
                    <a:moveTo>
                      <a:pt x="102941" y="63678"/>
                    </a:moveTo>
                    <a:cubicBezTo>
                      <a:pt x="102941" y="43202"/>
                      <a:pt x="86800" y="25836"/>
                      <a:pt x="65207" y="25836"/>
                    </a:cubicBezTo>
                    <a:cubicBezTo>
                      <a:pt x="43614" y="25836"/>
                      <a:pt x="28434" y="41058"/>
                      <a:pt x="28434" y="63678"/>
                    </a:cubicBezTo>
                    <a:cubicBezTo>
                      <a:pt x="28434" y="86297"/>
                      <a:pt x="44790" y="101199"/>
                      <a:pt x="65421" y="101199"/>
                    </a:cubicBezTo>
                    <a:cubicBezTo>
                      <a:pt x="87227" y="101199"/>
                      <a:pt x="102834" y="83081"/>
                      <a:pt x="102834" y="63678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0" name="Forme libre 89">
                <a:extLst>
                  <a:ext uri="{FF2B5EF4-FFF2-40B4-BE49-F238E27FC236}">
                    <a16:creationId xmlns:a16="http://schemas.microsoft.com/office/drawing/2014/main" id="{44442B9E-6880-5799-AD84-8C044D326CEE}"/>
                  </a:ext>
                </a:extLst>
              </p:cNvPr>
              <p:cNvSpPr/>
              <p:nvPr/>
            </p:nvSpPr>
            <p:spPr>
              <a:xfrm>
                <a:off x="10463886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1" name="Forme libre 90">
                <a:extLst>
                  <a:ext uri="{FF2B5EF4-FFF2-40B4-BE49-F238E27FC236}">
                    <a16:creationId xmlns:a16="http://schemas.microsoft.com/office/drawing/2014/main" id="{C092FCAA-E4DD-7733-65F7-1358DE89C2AD}"/>
                  </a:ext>
                </a:extLst>
              </p:cNvPr>
              <p:cNvSpPr/>
              <p:nvPr/>
            </p:nvSpPr>
            <p:spPr>
              <a:xfrm>
                <a:off x="10523962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2" name="Forme libre 91">
                <a:extLst>
                  <a:ext uri="{FF2B5EF4-FFF2-40B4-BE49-F238E27FC236}">
                    <a16:creationId xmlns:a16="http://schemas.microsoft.com/office/drawing/2014/main" id="{611CE054-9EB9-6E34-0256-D41B9607405C}"/>
                  </a:ext>
                </a:extLst>
              </p:cNvPr>
              <p:cNvSpPr/>
              <p:nvPr/>
            </p:nvSpPr>
            <p:spPr>
              <a:xfrm>
                <a:off x="10576555" y="5876883"/>
                <a:ext cx="130199" cy="127248"/>
              </a:xfrm>
              <a:custGeom>
                <a:avLst/>
                <a:gdLst>
                  <a:gd name="connsiteX0" fmla="*/ 0 w 130199"/>
                  <a:gd name="connsiteY0" fmla="*/ 63463 h 127248"/>
                  <a:gd name="connsiteX1" fmla="*/ 64993 w 130199"/>
                  <a:gd name="connsiteY1" fmla="*/ 0 h 127248"/>
                  <a:gd name="connsiteX2" fmla="*/ 130200 w 130199"/>
                  <a:gd name="connsiteY2" fmla="*/ 63463 h 127248"/>
                  <a:gd name="connsiteX3" fmla="*/ 64993 w 130199"/>
                  <a:gd name="connsiteY3" fmla="*/ 127249 h 127248"/>
                  <a:gd name="connsiteX4" fmla="*/ 0 w 130199"/>
                  <a:gd name="connsiteY4" fmla="*/ 63463 h 127248"/>
                  <a:gd name="connsiteX5" fmla="*/ 101445 w 130199"/>
                  <a:gd name="connsiteY5" fmla="*/ 63463 h 127248"/>
                  <a:gd name="connsiteX6" fmla="*/ 64886 w 130199"/>
                  <a:gd name="connsiteY6" fmla="*/ 26372 h 127248"/>
                  <a:gd name="connsiteX7" fmla="*/ 28648 w 130199"/>
                  <a:gd name="connsiteY7" fmla="*/ 63463 h 127248"/>
                  <a:gd name="connsiteX8" fmla="*/ 64886 w 130199"/>
                  <a:gd name="connsiteY8" fmla="*/ 100555 h 127248"/>
                  <a:gd name="connsiteX9" fmla="*/ 101445 w 130199"/>
                  <a:gd name="connsiteY9" fmla="*/ 63463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199" h="127248">
                    <a:moveTo>
                      <a:pt x="0" y="63463"/>
                    </a:moveTo>
                    <a:cubicBezTo>
                      <a:pt x="0" y="26800"/>
                      <a:pt x="29183" y="0"/>
                      <a:pt x="64993" y="0"/>
                    </a:cubicBezTo>
                    <a:cubicBezTo>
                      <a:pt x="100803" y="0"/>
                      <a:pt x="130200" y="26908"/>
                      <a:pt x="130200" y="63463"/>
                    </a:cubicBezTo>
                    <a:cubicBezTo>
                      <a:pt x="130200" y="100019"/>
                      <a:pt x="101552" y="127249"/>
                      <a:pt x="64993" y="127249"/>
                    </a:cubicBezTo>
                    <a:cubicBezTo>
                      <a:pt x="28434" y="127249"/>
                      <a:pt x="0" y="100127"/>
                      <a:pt x="0" y="63463"/>
                    </a:cubicBezTo>
                    <a:close/>
                    <a:moveTo>
                      <a:pt x="101445" y="63463"/>
                    </a:moveTo>
                    <a:cubicBezTo>
                      <a:pt x="101445" y="42023"/>
                      <a:pt x="85517" y="26372"/>
                      <a:pt x="64886" y="26372"/>
                    </a:cubicBezTo>
                    <a:cubicBezTo>
                      <a:pt x="44255" y="26372"/>
                      <a:pt x="28648" y="42023"/>
                      <a:pt x="28648" y="63463"/>
                    </a:cubicBezTo>
                    <a:cubicBezTo>
                      <a:pt x="28648" y="84904"/>
                      <a:pt x="44576" y="100555"/>
                      <a:pt x="64886" y="100555"/>
                    </a:cubicBezTo>
                    <a:cubicBezTo>
                      <a:pt x="85196" y="100555"/>
                      <a:pt x="101445" y="85118"/>
                      <a:pt x="101445" y="63463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3" name="Forme libre 92">
                <a:extLst>
                  <a:ext uri="{FF2B5EF4-FFF2-40B4-BE49-F238E27FC236}">
                    <a16:creationId xmlns:a16="http://schemas.microsoft.com/office/drawing/2014/main" id="{7C6DAC97-74AD-0731-A240-193B840262C2}"/>
                  </a:ext>
                </a:extLst>
              </p:cNvPr>
              <p:cNvSpPr/>
              <p:nvPr/>
            </p:nvSpPr>
            <p:spPr>
              <a:xfrm>
                <a:off x="10730700" y="5877097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7 w 117479"/>
                  <a:gd name="connsiteY7" fmla="*/ 123282 h 123282"/>
                  <a:gd name="connsiteX8" fmla="*/ 88297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538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5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7" y="123282"/>
                    </a:lnTo>
                    <a:lnTo>
                      <a:pt x="88297" y="57139"/>
                    </a:lnTo>
                    <a:cubicBezTo>
                      <a:pt x="88297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538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4" name="Forme libre 93">
                <a:extLst>
                  <a:ext uri="{FF2B5EF4-FFF2-40B4-BE49-F238E27FC236}">
                    <a16:creationId xmlns:a16="http://schemas.microsoft.com/office/drawing/2014/main" id="{DACC9078-62E2-C4EF-F0B6-43AE56601F94}"/>
                  </a:ext>
                </a:extLst>
              </p:cNvPr>
              <p:cNvSpPr/>
              <p:nvPr/>
            </p:nvSpPr>
            <p:spPr>
              <a:xfrm>
                <a:off x="10874689" y="5823604"/>
                <a:ext cx="36024" cy="176775"/>
              </a:xfrm>
              <a:custGeom>
                <a:avLst/>
                <a:gdLst>
                  <a:gd name="connsiteX0" fmla="*/ 0 w 36024"/>
                  <a:gd name="connsiteY0" fmla="*/ 18117 h 176775"/>
                  <a:gd name="connsiteX1" fmla="*/ 17745 w 36024"/>
                  <a:gd name="connsiteY1" fmla="*/ 0 h 176775"/>
                  <a:gd name="connsiteX2" fmla="*/ 36024 w 36024"/>
                  <a:gd name="connsiteY2" fmla="*/ 18117 h 176775"/>
                  <a:gd name="connsiteX3" fmla="*/ 17745 w 36024"/>
                  <a:gd name="connsiteY3" fmla="*/ 35913 h 176775"/>
                  <a:gd name="connsiteX4" fmla="*/ 0 w 36024"/>
                  <a:gd name="connsiteY4" fmla="*/ 18117 h 176775"/>
                  <a:gd name="connsiteX5" fmla="*/ 3100 w 36024"/>
                  <a:gd name="connsiteY5" fmla="*/ 57139 h 176775"/>
                  <a:gd name="connsiteX6" fmla="*/ 32497 w 36024"/>
                  <a:gd name="connsiteY6" fmla="*/ 57139 h 176775"/>
                  <a:gd name="connsiteX7" fmla="*/ 32497 w 36024"/>
                  <a:gd name="connsiteY7" fmla="*/ 176776 h 176775"/>
                  <a:gd name="connsiteX8" fmla="*/ 3100 w 36024"/>
                  <a:gd name="connsiteY8" fmla="*/ 176776 h 176775"/>
                  <a:gd name="connsiteX9" fmla="*/ 3100 w 36024"/>
                  <a:gd name="connsiteY9" fmla="*/ 57031 h 17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024" h="176775">
                    <a:moveTo>
                      <a:pt x="0" y="18117"/>
                    </a:moveTo>
                    <a:cubicBezTo>
                      <a:pt x="0" y="7933"/>
                      <a:pt x="8552" y="0"/>
                      <a:pt x="17745" y="0"/>
                    </a:cubicBezTo>
                    <a:cubicBezTo>
                      <a:pt x="27472" y="0"/>
                      <a:pt x="36024" y="8040"/>
                      <a:pt x="36024" y="18117"/>
                    </a:cubicBezTo>
                    <a:cubicBezTo>
                      <a:pt x="36024" y="28194"/>
                      <a:pt x="27686" y="35913"/>
                      <a:pt x="17745" y="35913"/>
                    </a:cubicBezTo>
                    <a:cubicBezTo>
                      <a:pt x="7803" y="35913"/>
                      <a:pt x="0" y="28087"/>
                      <a:pt x="0" y="18117"/>
                    </a:cubicBezTo>
                    <a:close/>
                    <a:moveTo>
                      <a:pt x="3100" y="57139"/>
                    </a:moveTo>
                    <a:lnTo>
                      <a:pt x="32497" y="57139"/>
                    </a:lnTo>
                    <a:lnTo>
                      <a:pt x="32497" y="176776"/>
                    </a:lnTo>
                    <a:lnTo>
                      <a:pt x="3100" y="176776"/>
                    </a:lnTo>
                    <a:lnTo>
                      <a:pt x="3100" y="57031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5" name="Forme libre 94">
                <a:extLst>
                  <a:ext uri="{FF2B5EF4-FFF2-40B4-BE49-F238E27FC236}">
                    <a16:creationId xmlns:a16="http://schemas.microsoft.com/office/drawing/2014/main" id="{632D0C7F-5A1E-0C95-2169-4CAB7D92CC3B}"/>
                  </a:ext>
                </a:extLst>
              </p:cNvPr>
              <p:cNvSpPr/>
              <p:nvPr/>
            </p:nvSpPr>
            <p:spPr>
              <a:xfrm>
                <a:off x="10931344" y="5876776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6" name="Forme libre 95">
                <a:extLst>
                  <a:ext uri="{FF2B5EF4-FFF2-40B4-BE49-F238E27FC236}">
                    <a16:creationId xmlns:a16="http://schemas.microsoft.com/office/drawing/2014/main" id="{06A29144-9931-A9FA-FB42-B3CBE0CE74E9}"/>
                  </a:ext>
                </a:extLst>
              </p:cNvPr>
              <p:cNvSpPr/>
              <p:nvPr/>
            </p:nvSpPr>
            <p:spPr>
              <a:xfrm>
                <a:off x="10077135" y="6080459"/>
                <a:ext cx="102727" cy="164018"/>
              </a:xfrm>
              <a:custGeom>
                <a:avLst/>
                <a:gdLst>
                  <a:gd name="connsiteX0" fmla="*/ 0 w 102727"/>
                  <a:gd name="connsiteY0" fmla="*/ 0 h 164018"/>
                  <a:gd name="connsiteX1" fmla="*/ 102727 w 102727"/>
                  <a:gd name="connsiteY1" fmla="*/ 0 h 164018"/>
                  <a:gd name="connsiteX2" fmla="*/ 102727 w 102727"/>
                  <a:gd name="connsiteY2" fmla="*/ 23584 h 164018"/>
                  <a:gd name="connsiteX3" fmla="*/ 30679 w 102727"/>
                  <a:gd name="connsiteY3" fmla="*/ 23584 h 164018"/>
                  <a:gd name="connsiteX4" fmla="*/ 30679 w 102727"/>
                  <a:gd name="connsiteY4" fmla="*/ 70432 h 164018"/>
                  <a:gd name="connsiteX5" fmla="*/ 94924 w 102727"/>
                  <a:gd name="connsiteY5" fmla="*/ 70432 h 164018"/>
                  <a:gd name="connsiteX6" fmla="*/ 94924 w 102727"/>
                  <a:gd name="connsiteY6" fmla="*/ 92837 h 164018"/>
                  <a:gd name="connsiteX7" fmla="*/ 30679 w 102727"/>
                  <a:gd name="connsiteY7" fmla="*/ 92837 h 164018"/>
                  <a:gd name="connsiteX8" fmla="*/ 30679 w 102727"/>
                  <a:gd name="connsiteY8" fmla="*/ 140434 h 164018"/>
                  <a:gd name="connsiteX9" fmla="*/ 102727 w 102727"/>
                  <a:gd name="connsiteY9" fmla="*/ 140434 h 164018"/>
                  <a:gd name="connsiteX10" fmla="*/ 102727 w 102727"/>
                  <a:gd name="connsiteY10" fmla="*/ 164019 h 164018"/>
                  <a:gd name="connsiteX11" fmla="*/ 0 w 102727"/>
                  <a:gd name="connsiteY11" fmla="*/ 164019 h 164018"/>
                  <a:gd name="connsiteX12" fmla="*/ 0 w 102727"/>
                  <a:gd name="connsiteY12" fmla="*/ 214 h 16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727" h="164018">
                    <a:moveTo>
                      <a:pt x="0" y="0"/>
                    </a:moveTo>
                    <a:lnTo>
                      <a:pt x="102727" y="0"/>
                    </a:lnTo>
                    <a:lnTo>
                      <a:pt x="102727" y="23584"/>
                    </a:lnTo>
                    <a:lnTo>
                      <a:pt x="30679" y="23584"/>
                    </a:lnTo>
                    <a:lnTo>
                      <a:pt x="30679" y="70432"/>
                    </a:lnTo>
                    <a:lnTo>
                      <a:pt x="94924" y="70432"/>
                    </a:lnTo>
                    <a:lnTo>
                      <a:pt x="94924" y="92837"/>
                    </a:lnTo>
                    <a:lnTo>
                      <a:pt x="30679" y="92837"/>
                    </a:lnTo>
                    <a:lnTo>
                      <a:pt x="30679" y="140434"/>
                    </a:lnTo>
                    <a:lnTo>
                      <a:pt x="102727" y="140434"/>
                    </a:lnTo>
                    <a:lnTo>
                      <a:pt x="102727" y="164019"/>
                    </a:lnTo>
                    <a:lnTo>
                      <a:pt x="0" y="164019"/>
                    </a:lnTo>
                    <a:lnTo>
                      <a:pt x="0" y="214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7" name="Forme libre 96">
                <a:extLst>
                  <a:ext uri="{FF2B5EF4-FFF2-40B4-BE49-F238E27FC236}">
                    <a16:creationId xmlns:a16="http://schemas.microsoft.com/office/drawing/2014/main" id="{B5612318-4DAF-4A69-D2A1-4B1E6AB50E52}"/>
                  </a:ext>
                </a:extLst>
              </p:cNvPr>
              <p:cNvSpPr/>
              <p:nvPr/>
            </p:nvSpPr>
            <p:spPr>
              <a:xfrm>
                <a:off x="10204235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8" name="Forme libre 97">
                <a:extLst>
                  <a:ext uri="{FF2B5EF4-FFF2-40B4-BE49-F238E27FC236}">
                    <a16:creationId xmlns:a16="http://schemas.microsoft.com/office/drawing/2014/main" id="{4B34F75C-0148-59F0-4B3E-5552143C2C31}"/>
                  </a:ext>
                </a:extLst>
              </p:cNvPr>
              <p:cNvSpPr/>
              <p:nvPr/>
            </p:nvSpPr>
            <p:spPr>
              <a:xfrm>
                <a:off x="10339031" y="6097183"/>
                <a:ext cx="88403" cy="150725"/>
              </a:xfrm>
              <a:custGeom>
                <a:avLst/>
                <a:gdLst>
                  <a:gd name="connsiteX0" fmla="*/ 88403 w 88403"/>
                  <a:gd name="connsiteY0" fmla="*/ 146652 h 150725"/>
                  <a:gd name="connsiteX1" fmla="*/ 64459 w 88403"/>
                  <a:gd name="connsiteY1" fmla="*/ 150726 h 150725"/>
                  <a:gd name="connsiteX2" fmla="*/ 17745 w 88403"/>
                  <a:gd name="connsiteY2" fmla="*/ 97446 h 150725"/>
                  <a:gd name="connsiteX3" fmla="*/ 17745 w 88403"/>
                  <a:gd name="connsiteY3" fmla="*/ 51778 h 150725"/>
                  <a:gd name="connsiteX4" fmla="*/ 0 w 88403"/>
                  <a:gd name="connsiteY4" fmla="*/ 51778 h 150725"/>
                  <a:gd name="connsiteX5" fmla="*/ 0 w 88403"/>
                  <a:gd name="connsiteY5" fmla="*/ 27551 h 150725"/>
                  <a:gd name="connsiteX6" fmla="*/ 19883 w 88403"/>
                  <a:gd name="connsiteY6" fmla="*/ 27551 h 150725"/>
                  <a:gd name="connsiteX7" fmla="*/ 24586 w 88403"/>
                  <a:gd name="connsiteY7" fmla="*/ 0 h 150725"/>
                  <a:gd name="connsiteX8" fmla="*/ 46179 w 88403"/>
                  <a:gd name="connsiteY8" fmla="*/ 0 h 150725"/>
                  <a:gd name="connsiteX9" fmla="*/ 46179 w 88403"/>
                  <a:gd name="connsiteY9" fmla="*/ 27551 h 150725"/>
                  <a:gd name="connsiteX10" fmla="*/ 83593 w 88403"/>
                  <a:gd name="connsiteY10" fmla="*/ 27551 h 150725"/>
                  <a:gd name="connsiteX11" fmla="*/ 83593 w 88403"/>
                  <a:gd name="connsiteY11" fmla="*/ 51778 h 150725"/>
                  <a:gd name="connsiteX12" fmla="*/ 46393 w 88403"/>
                  <a:gd name="connsiteY12" fmla="*/ 51778 h 150725"/>
                  <a:gd name="connsiteX13" fmla="*/ 46393 w 88403"/>
                  <a:gd name="connsiteY13" fmla="*/ 97661 h 150725"/>
                  <a:gd name="connsiteX14" fmla="*/ 69376 w 88403"/>
                  <a:gd name="connsiteY14" fmla="*/ 124569 h 150725"/>
                  <a:gd name="connsiteX15" fmla="*/ 85731 w 88403"/>
                  <a:gd name="connsiteY15" fmla="*/ 121031 h 150725"/>
                  <a:gd name="connsiteX16" fmla="*/ 88083 w 88403"/>
                  <a:gd name="connsiteY16" fmla="*/ 121031 h 150725"/>
                  <a:gd name="connsiteX17" fmla="*/ 88296 w 88403"/>
                  <a:gd name="connsiteY17" fmla="*/ 146759 h 15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8403" h="150725">
                    <a:moveTo>
                      <a:pt x="88403" y="146652"/>
                    </a:moveTo>
                    <a:cubicBezTo>
                      <a:pt x="81241" y="149547"/>
                      <a:pt x="72048" y="150726"/>
                      <a:pt x="64459" y="150726"/>
                    </a:cubicBezTo>
                    <a:cubicBezTo>
                      <a:pt x="34848" y="150726"/>
                      <a:pt x="17745" y="134538"/>
                      <a:pt x="17745" y="97446"/>
                    </a:cubicBezTo>
                    <a:lnTo>
                      <a:pt x="17745" y="51778"/>
                    </a:lnTo>
                    <a:lnTo>
                      <a:pt x="0" y="51778"/>
                    </a:lnTo>
                    <a:lnTo>
                      <a:pt x="0" y="27551"/>
                    </a:lnTo>
                    <a:lnTo>
                      <a:pt x="19883" y="27551"/>
                    </a:lnTo>
                    <a:lnTo>
                      <a:pt x="24586" y="0"/>
                    </a:lnTo>
                    <a:lnTo>
                      <a:pt x="46179" y="0"/>
                    </a:lnTo>
                    <a:lnTo>
                      <a:pt x="46179" y="27551"/>
                    </a:lnTo>
                    <a:lnTo>
                      <a:pt x="83593" y="27551"/>
                    </a:lnTo>
                    <a:lnTo>
                      <a:pt x="83593" y="51778"/>
                    </a:lnTo>
                    <a:lnTo>
                      <a:pt x="46393" y="51778"/>
                    </a:lnTo>
                    <a:lnTo>
                      <a:pt x="46393" y="97661"/>
                    </a:lnTo>
                    <a:cubicBezTo>
                      <a:pt x="46393" y="115992"/>
                      <a:pt x="53769" y="124569"/>
                      <a:pt x="69376" y="124569"/>
                    </a:cubicBezTo>
                    <a:cubicBezTo>
                      <a:pt x="76752" y="124569"/>
                      <a:pt x="82203" y="122639"/>
                      <a:pt x="85731" y="121031"/>
                    </a:cubicBezTo>
                    <a:lnTo>
                      <a:pt x="88083" y="121031"/>
                    </a:lnTo>
                    <a:lnTo>
                      <a:pt x="88296" y="146759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9" name="Forme libre 98">
                <a:extLst>
                  <a:ext uri="{FF2B5EF4-FFF2-40B4-BE49-F238E27FC236}">
                    <a16:creationId xmlns:a16="http://schemas.microsoft.com/office/drawing/2014/main" id="{CF5EECF8-F684-6D05-F86B-DCF35F4966B7}"/>
                  </a:ext>
                </a:extLst>
              </p:cNvPr>
              <p:cNvSpPr/>
              <p:nvPr/>
            </p:nvSpPr>
            <p:spPr>
              <a:xfrm>
                <a:off x="10446355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0" name="Forme libre 99">
                <a:extLst>
                  <a:ext uri="{FF2B5EF4-FFF2-40B4-BE49-F238E27FC236}">
                    <a16:creationId xmlns:a16="http://schemas.microsoft.com/office/drawing/2014/main" id="{8A0AA348-5BDF-8BD1-47B8-23AB9CD236BB}"/>
                  </a:ext>
                </a:extLst>
              </p:cNvPr>
              <p:cNvSpPr/>
              <p:nvPr/>
            </p:nvSpPr>
            <p:spPr>
              <a:xfrm>
                <a:off x="10521824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1" name="Forme libre 100">
                <a:extLst>
                  <a:ext uri="{FF2B5EF4-FFF2-40B4-BE49-F238E27FC236}">
                    <a16:creationId xmlns:a16="http://schemas.microsoft.com/office/drawing/2014/main" id="{3CB256A2-8EC9-6889-456A-FDA3A33136F9}"/>
                  </a:ext>
                </a:extLst>
              </p:cNvPr>
              <p:cNvSpPr/>
              <p:nvPr/>
            </p:nvSpPr>
            <p:spPr>
              <a:xfrm>
                <a:off x="10665493" y="6120981"/>
                <a:ext cx="130948" cy="172166"/>
              </a:xfrm>
              <a:custGeom>
                <a:avLst/>
                <a:gdLst>
                  <a:gd name="connsiteX0" fmla="*/ 0 w 130948"/>
                  <a:gd name="connsiteY0" fmla="*/ 3752 h 172166"/>
                  <a:gd name="connsiteX1" fmla="*/ 21379 w 130948"/>
                  <a:gd name="connsiteY1" fmla="*/ 3752 h 172166"/>
                  <a:gd name="connsiteX2" fmla="*/ 24265 w 130948"/>
                  <a:gd name="connsiteY2" fmla="*/ 21119 h 172166"/>
                  <a:gd name="connsiteX3" fmla="*/ 26190 w 130948"/>
                  <a:gd name="connsiteY3" fmla="*/ 21119 h 172166"/>
                  <a:gd name="connsiteX4" fmla="*/ 70017 w 130948"/>
                  <a:gd name="connsiteY4" fmla="*/ 0 h 172166"/>
                  <a:gd name="connsiteX5" fmla="*/ 130948 w 130948"/>
                  <a:gd name="connsiteY5" fmla="*/ 63463 h 172166"/>
                  <a:gd name="connsiteX6" fmla="*/ 69483 w 130948"/>
                  <a:gd name="connsiteY6" fmla="*/ 126927 h 172166"/>
                  <a:gd name="connsiteX7" fmla="*/ 30572 w 130948"/>
                  <a:gd name="connsiteY7" fmla="*/ 107952 h 172166"/>
                  <a:gd name="connsiteX8" fmla="*/ 28648 w 130948"/>
                  <a:gd name="connsiteY8" fmla="*/ 107952 h 172166"/>
                  <a:gd name="connsiteX9" fmla="*/ 28648 w 130948"/>
                  <a:gd name="connsiteY9" fmla="*/ 172166 h 172166"/>
                  <a:gd name="connsiteX10" fmla="*/ 0 w 130948"/>
                  <a:gd name="connsiteY10" fmla="*/ 172166 h 172166"/>
                  <a:gd name="connsiteX11" fmla="*/ 0 w 130948"/>
                  <a:gd name="connsiteY11" fmla="*/ 3752 h 172166"/>
                  <a:gd name="connsiteX12" fmla="*/ 102727 w 130948"/>
                  <a:gd name="connsiteY12" fmla="*/ 63678 h 172166"/>
                  <a:gd name="connsiteX13" fmla="*/ 65955 w 130948"/>
                  <a:gd name="connsiteY13" fmla="*/ 25836 h 172166"/>
                  <a:gd name="connsiteX14" fmla="*/ 28007 w 130948"/>
                  <a:gd name="connsiteY14" fmla="*/ 63678 h 172166"/>
                  <a:gd name="connsiteX15" fmla="*/ 65741 w 130948"/>
                  <a:gd name="connsiteY15" fmla="*/ 101199 h 172166"/>
                  <a:gd name="connsiteX16" fmla="*/ 102727 w 130948"/>
                  <a:gd name="connsiteY16" fmla="*/ 63678 h 172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2166">
                    <a:moveTo>
                      <a:pt x="0" y="3752"/>
                    </a:moveTo>
                    <a:lnTo>
                      <a:pt x="21379" y="3752"/>
                    </a:lnTo>
                    <a:lnTo>
                      <a:pt x="24265" y="21119"/>
                    </a:lnTo>
                    <a:lnTo>
                      <a:pt x="26190" y="21119"/>
                    </a:lnTo>
                    <a:cubicBezTo>
                      <a:pt x="32069" y="10613"/>
                      <a:pt x="47569" y="0"/>
                      <a:pt x="70017" y="0"/>
                    </a:cubicBezTo>
                    <a:cubicBezTo>
                      <a:pt x="106576" y="0"/>
                      <a:pt x="130948" y="27551"/>
                      <a:pt x="130948" y="63463"/>
                    </a:cubicBezTo>
                    <a:cubicBezTo>
                      <a:pt x="130948" y="99376"/>
                      <a:pt x="104652" y="126927"/>
                      <a:pt x="69483" y="126927"/>
                    </a:cubicBezTo>
                    <a:cubicBezTo>
                      <a:pt x="50989" y="126927"/>
                      <a:pt x="36238" y="117172"/>
                      <a:pt x="30572" y="107952"/>
                    </a:cubicBezTo>
                    <a:lnTo>
                      <a:pt x="28648" y="107952"/>
                    </a:lnTo>
                    <a:lnTo>
                      <a:pt x="28648" y="172166"/>
                    </a:lnTo>
                    <a:lnTo>
                      <a:pt x="0" y="172166"/>
                    </a:lnTo>
                    <a:lnTo>
                      <a:pt x="0" y="3752"/>
                    </a:lnTo>
                    <a:close/>
                    <a:moveTo>
                      <a:pt x="102727" y="63678"/>
                    </a:moveTo>
                    <a:cubicBezTo>
                      <a:pt x="102727" y="41058"/>
                      <a:pt x="86372" y="25836"/>
                      <a:pt x="65955" y="25836"/>
                    </a:cubicBezTo>
                    <a:cubicBezTo>
                      <a:pt x="44362" y="25836"/>
                      <a:pt x="28007" y="43202"/>
                      <a:pt x="28007" y="63678"/>
                    </a:cubicBezTo>
                    <a:cubicBezTo>
                      <a:pt x="28007" y="84153"/>
                      <a:pt x="43934" y="101199"/>
                      <a:pt x="65741" y="101199"/>
                    </a:cubicBezTo>
                    <a:cubicBezTo>
                      <a:pt x="86158" y="101199"/>
                      <a:pt x="102727" y="85761"/>
                      <a:pt x="102727" y="63678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2" name="Forme libre 101">
                <a:extLst>
                  <a:ext uri="{FF2B5EF4-FFF2-40B4-BE49-F238E27FC236}">
                    <a16:creationId xmlns:a16="http://schemas.microsoft.com/office/drawing/2014/main" id="{C890056B-EC4B-6588-8A9A-4B204C3944C7}"/>
                  </a:ext>
                </a:extLst>
              </p:cNvPr>
              <p:cNvSpPr/>
              <p:nvPr/>
            </p:nvSpPr>
            <p:spPr>
              <a:xfrm>
                <a:off x="10820599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3" name="Forme libre 102">
                <a:extLst>
                  <a:ext uri="{FF2B5EF4-FFF2-40B4-BE49-F238E27FC236}">
                    <a16:creationId xmlns:a16="http://schemas.microsoft.com/office/drawing/2014/main" id="{190C0E87-EFCA-7E70-E7CF-9E9838B8D87D}"/>
                  </a:ext>
                </a:extLst>
              </p:cNvPr>
              <p:cNvSpPr/>
              <p:nvPr/>
            </p:nvSpPr>
            <p:spPr>
              <a:xfrm>
                <a:off x="10895961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4" name="Forme libre 103">
                <a:extLst>
                  <a:ext uri="{FF2B5EF4-FFF2-40B4-BE49-F238E27FC236}">
                    <a16:creationId xmlns:a16="http://schemas.microsoft.com/office/drawing/2014/main" id="{B18B74F2-6557-49EA-AAC0-6B69AF98E898}"/>
                  </a:ext>
                </a:extLst>
              </p:cNvPr>
              <p:cNvSpPr/>
              <p:nvPr/>
            </p:nvSpPr>
            <p:spPr>
              <a:xfrm>
                <a:off x="11039737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7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7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5" name="Forme libre 104">
                <a:extLst>
                  <a:ext uri="{FF2B5EF4-FFF2-40B4-BE49-F238E27FC236}">
                    <a16:creationId xmlns:a16="http://schemas.microsoft.com/office/drawing/2014/main" id="{4313E407-21C3-27EE-E865-E22757041AFD}"/>
                  </a:ext>
                </a:extLst>
              </p:cNvPr>
              <p:cNvSpPr/>
              <p:nvPr/>
            </p:nvSpPr>
            <p:spPr>
              <a:xfrm>
                <a:off x="11179237" y="6077029"/>
                <a:ext cx="130948" cy="170986"/>
              </a:xfrm>
              <a:custGeom>
                <a:avLst/>
                <a:gdLst>
                  <a:gd name="connsiteX0" fmla="*/ 107 w 130948"/>
                  <a:gd name="connsiteY0" fmla="*/ 108595 h 170986"/>
                  <a:gd name="connsiteX1" fmla="*/ 62214 w 130948"/>
                  <a:gd name="connsiteY1" fmla="*/ 43953 h 170986"/>
                  <a:gd name="connsiteX2" fmla="*/ 100589 w 130948"/>
                  <a:gd name="connsiteY2" fmla="*/ 63463 h 170986"/>
                  <a:gd name="connsiteX3" fmla="*/ 102514 w 130948"/>
                  <a:gd name="connsiteY3" fmla="*/ 63463 h 170986"/>
                  <a:gd name="connsiteX4" fmla="*/ 102514 w 130948"/>
                  <a:gd name="connsiteY4" fmla="*/ 0 h 170986"/>
                  <a:gd name="connsiteX5" fmla="*/ 130948 w 130948"/>
                  <a:gd name="connsiteY5" fmla="*/ 0 h 170986"/>
                  <a:gd name="connsiteX6" fmla="*/ 130948 w 130948"/>
                  <a:gd name="connsiteY6" fmla="*/ 167449 h 170986"/>
                  <a:gd name="connsiteX7" fmla="*/ 111493 w 130948"/>
                  <a:gd name="connsiteY7" fmla="*/ 167449 h 170986"/>
                  <a:gd name="connsiteX8" fmla="*/ 107431 w 130948"/>
                  <a:gd name="connsiteY8" fmla="*/ 148903 h 170986"/>
                  <a:gd name="connsiteX9" fmla="*/ 105507 w 130948"/>
                  <a:gd name="connsiteY9" fmla="*/ 148903 h 170986"/>
                  <a:gd name="connsiteX10" fmla="*/ 62107 w 130948"/>
                  <a:gd name="connsiteY10" fmla="*/ 170987 h 170986"/>
                  <a:gd name="connsiteX11" fmla="*/ 0 w 130948"/>
                  <a:gd name="connsiteY11" fmla="*/ 108703 h 170986"/>
                  <a:gd name="connsiteX12" fmla="*/ 103048 w 130948"/>
                  <a:gd name="connsiteY12" fmla="*/ 107631 h 170986"/>
                  <a:gd name="connsiteX13" fmla="*/ 65314 w 130948"/>
                  <a:gd name="connsiteY13" fmla="*/ 69788 h 170986"/>
                  <a:gd name="connsiteX14" fmla="*/ 28541 w 130948"/>
                  <a:gd name="connsiteY14" fmla="*/ 107631 h 170986"/>
                  <a:gd name="connsiteX15" fmla="*/ 65527 w 130948"/>
                  <a:gd name="connsiteY15" fmla="*/ 145151 h 170986"/>
                  <a:gd name="connsiteX16" fmla="*/ 102941 w 130948"/>
                  <a:gd name="connsiteY16" fmla="*/ 107631 h 1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0986">
                    <a:moveTo>
                      <a:pt x="107" y="108595"/>
                    </a:moveTo>
                    <a:cubicBezTo>
                      <a:pt x="107" y="72468"/>
                      <a:pt x="25014" y="43953"/>
                      <a:pt x="62214" y="43953"/>
                    </a:cubicBezTo>
                    <a:cubicBezTo>
                      <a:pt x="81134" y="43953"/>
                      <a:pt x="93534" y="52958"/>
                      <a:pt x="100589" y="63463"/>
                    </a:cubicBezTo>
                    <a:lnTo>
                      <a:pt x="102514" y="63463"/>
                    </a:lnTo>
                    <a:lnTo>
                      <a:pt x="102514" y="0"/>
                    </a:lnTo>
                    <a:lnTo>
                      <a:pt x="130948" y="0"/>
                    </a:lnTo>
                    <a:lnTo>
                      <a:pt x="130948" y="167449"/>
                    </a:lnTo>
                    <a:lnTo>
                      <a:pt x="111493" y="167449"/>
                    </a:lnTo>
                    <a:lnTo>
                      <a:pt x="107431" y="148903"/>
                    </a:lnTo>
                    <a:lnTo>
                      <a:pt x="105507" y="148903"/>
                    </a:lnTo>
                    <a:cubicBezTo>
                      <a:pt x="97917" y="161553"/>
                      <a:pt x="82310" y="170987"/>
                      <a:pt x="62107" y="170987"/>
                    </a:cubicBezTo>
                    <a:cubicBezTo>
                      <a:pt x="24907" y="170987"/>
                      <a:pt x="0" y="143436"/>
                      <a:pt x="0" y="108703"/>
                    </a:cubicBezTo>
                    <a:close/>
                    <a:moveTo>
                      <a:pt x="103048" y="107631"/>
                    </a:moveTo>
                    <a:cubicBezTo>
                      <a:pt x="103048" y="87155"/>
                      <a:pt x="86907" y="69788"/>
                      <a:pt x="65314" y="69788"/>
                    </a:cubicBezTo>
                    <a:cubicBezTo>
                      <a:pt x="43721" y="69788"/>
                      <a:pt x="28541" y="85011"/>
                      <a:pt x="28541" y="107631"/>
                    </a:cubicBezTo>
                    <a:cubicBezTo>
                      <a:pt x="28541" y="130250"/>
                      <a:pt x="44896" y="145151"/>
                      <a:pt x="65527" y="145151"/>
                    </a:cubicBezTo>
                    <a:cubicBezTo>
                      <a:pt x="87334" y="145151"/>
                      <a:pt x="102941" y="127034"/>
                      <a:pt x="102941" y="107631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6" name="Forme libre 105">
                <a:extLst>
                  <a:ext uri="{FF2B5EF4-FFF2-40B4-BE49-F238E27FC236}">
                    <a16:creationId xmlns:a16="http://schemas.microsoft.com/office/drawing/2014/main" id="{566615E1-1DC9-0B4B-C315-73CE20E25DC4}"/>
                  </a:ext>
                </a:extLst>
              </p:cNvPr>
              <p:cNvSpPr/>
              <p:nvPr/>
            </p:nvSpPr>
            <p:spPr>
              <a:xfrm>
                <a:off x="11341826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90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90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90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90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7" name="Forme libre 106">
                <a:extLst>
                  <a:ext uri="{FF2B5EF4-FFF2-40B4-BE49-F238E27FC236}">
                    <a16:creationId xmlns:a16="http://schemas.microsoft.com/office/drawing/2014/main" id="{75ED3E36-06E4-C76A-4BD7-48FD7BB35B7D}"/>
                  </a:ext>
                </a:extLst>
              </p:cNvPr>
              <p:cNvSpPr/>
              <p:nvPr/>
            </p:nvSpPr>
            <p:spPr>
              <a:xfrm>
                <a:off x="11417188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8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120BA50-3E1A-CD90-F28A-7852E55376CA}"/>
                </a:ext>
              </a:extLst>
            </p:cNvPr>
            <p:cNvSpPr/>
            <p:nvPr/>
          </p:nvSpPr>
          <p:spPr>
            <a:xfrm>
              <a:off x="9038423" y="5836253"/>
              <a:ext cx="617112" cy="408010"/>
            </a:xfrm>
            <a:custGeom>
              <a:avLst/>
              <a:gdLst>
                <a:gd name="connsiteX0" fmla="*/ 483492 w 617112"/>
                <a:gd name="connsiteY0" fmla="*/ 0 h 408010"/>
                <a:gd name="connsiteX1" fmla="*/ 419675 w 617112"/>
                <a:gd name="connsiteY1" fmla="*/ 179027 h 408010"/>
                <a:gd name="connsiteX2" fmla="*/ 347093 w 617112"/>
                <a:gd name="connsiteY2" fmla="*/ 0 h 408010"/>
                <a:gd name="connsiteX3" fmla="*/ 308503 w 617112"/>
                <a:gd name="connsiteY3" fmla="*/ 0 h 408010"/>
                <a:gd name="connsiteX4" fmla="*/ 270020 w 617112"/>
                <a:gd name="connsiteY4" fmla="*/ 0 h 408010"/>
                <a:gd name="connsiteX5" fmla="*/ 197438 w 617112"/>
                <a:gd name="connsiteY5" fmla="*/ 179027 h 408010"/>
                <a:gd name="connsiteX6" fmla="*/ 133621 w 617112"/>
                <a:gd name="connsiteY6" fmla="*/ 0 h 408010"/>
                <a:gd name="connsiteX7" fmla="*/ 0 w 617112"/>
                <a:gd name="connsiteY7" fmla="*/ 0 h 408010"/>
                <a:gd name="connsiteX8" fmla="*/ 155107 w 617112"/>
                <a:gd name="connsiteY8" fmla="*/ 408010 h 408010"/>
                <a:gd name="connsiteX9" fmla="*/ 225979 w 617112"/>
                <a:gd name="connsiteY9" fmla="*/ 408010 h 408010"/>
                <a:gd name="connsiteX10" fmla="*/ 308503 w 617112"/>
                <a:gd name="connsiteY10" fmla="*/ 205184 h 408010"/>
                <a:gd name="connsiteX11" fmla="*/ 391134 w 617112"/>
                <a:gd name="connsiteY11" fmla="*/ 408010 h 408010"/>
                <a:gd name="connsiteX12" fmla="*/ 462006 w 617112"/>
                <a:gd name="connsiteY12" fmla="*/ 408010 h 408010"/>
                <a:gd name="connsiteX13" fmla="*/ 617113 w 617112"/>
                <a:gd name="connsiteY13" fmla="*/ 0 h 408010"/>
                <a:gd name="connsiteX14" fmla="*/ 483492 w 617112"/>
                <a:gd name="connsiteY14" fmla="*/ 0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7112" h="408010">
                  <a:moveTo>
                    <a:pt x="483492" y="0"/>
                  </a:moveTo>
                  <a:lnTo>
                    <a:pt x="419675" y="179027"/>
                  </a:lnTo>
                  <a:lnTo>
                    <a:pt x="347093" y="0"/>
                  </a:lnTo>
                  <a:lnTo>
                    <a:pt x="308503" y="0"/>
                  </a:lnTo>
                  <a:lnTo>
                    <a:pt x="270020" y="0"/>
                  </a:lnTo>
                  <a:lnTo>
                    <a:pt x="197438" y="179027"/>
                  </a:lnTo>
                  <a:lnTo>
                    <a:pt x="133621" y="0"/>
                  </a:lnTo>
                  <a:lnTo>
                    <a:pt x="0" y="0"/>
                  </a:lnTo>
                  <a:lnTo>
                    <a:pt x="155107" y="408010"/>
                  </a:lnTo>
                  <a:lnTo>
                    <a:pt x="225979" y="408010"/>
                  </a:lnTo>
                  <a:lnTo>
                    <a:pt x="308503" y="205184"/>
                  </a:lnTo>
                  <a:lnTo>
                    <a:pt x="391134" y="408010"/>
                  </a:lnTo>
                  <a:lnTo>
                    <a:pt x="462006" y="408010"/>
                  </a:lnTo>
                  <a:lnTo>
                    <a:pt x="617113" y="0"/>
                  </a:lnTo>
                  <a:lnTo>
                    <a:pt x="483492" y="0"/>
                  </a:lnTo>
                  <a:close/>
                </a:path>
              </a:pathLst>
            </a:custGeom>
            <a:grpFill/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8708BA66-8DA1-C818-C2E0-C1A7A3C605B4}"/>
                </a:ext>
              </a:extLst>
            </p:cNvPr>
            <p:cNvSpPr/>
            <p:nvPr/>
          </p:nvSpPr>
          <p:spPr>
            <a:xfrm>
              <a:off x="9677022" y="5836253"/>
              <a:ext cx="277075" cy="408010"/>
            </a:xfrm>
            <a:custGeom>
              <a:avLst/>
              <a:gdLst>
                <a:gd name="connsiteX0" fmla="*/ 277076 w 277075"/>
                <a:gd name="connsiteY0" fmla="*/ 107631 h 408010"/>
                <a:gd name="connsiteX1" fmla="*/ 277076 w 277075"/>
                <a:gd name="connsiteY1" fmla="*/ 0 h 408010"/>
                <a:gd name="connsiteX2" fmla="*/ 0 w 277075"/>
                <a:gd name="connsiteY2" fmla="*/ 0 h 408010"/>
                <a:gd name="connsiteX3" fmla="*/ 0 w 277075"/>
                <a:gd name="connsiteY3" fmla="*/ 408010 h 408010"/>
                <a:gd name="connsiteX4" fmla="*/ 277076 w 277075"/>
                <a:gd name="connsiteY4" fmla="*/ 408010 h 408010"/>
                <a:gd name="connsiteX5" fmla="*/ 277076 w 277075"/>
                <a:gd name="connsiteY5" fmla="*/ 300594 h 408010"/>
                <a:gd name="connsiteX6" fmla="*/ 122717 w 277075"/>
                <a:gd name="connsiteY6" fmla="*/ 300594 h 408010"/>
                <a:gd name="connsiteX7" fmla="*/ 122717 w 277075"/>
                <a:gd name="connsiteY7" fmla="*/ 257713 h 408010"/>
                <a:gd name="connsiteX8" fmla="*/ 260293 w 277075"/>
                <a:gd name="connsiteY8" fmla="*/ 257713 h 408010"/>
                <a:gd name="connsiteX9" fmla="*/ 260293 w 277075"/>
                <a:gd name="connsiteY9" fmla="*/ 150297 h 408010"/>
                <a:gd name="connsiteX10" fmla="*/ 122717 w 277075"/>
                <a:gd name="connsiteY10" fmla="*/ 150297 h 408010"/>
                <a:gd name="connsiteX11" fmla="*/ 122717 w 277075"/>
                <a:gd name="connsiteY11" fmla="*/ 107631 h 408010"/>
                <a:gd name="connsiteX12" fmla="*/ 277076 w 277075"/>
                <a:gd name="connsiteY12" fmla="*/ 107631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7075" h="408010">
                  <a:moveTo>
                    <a:pt x="277076" y="107631"/>
                  </a:moveTo>
                  <a:lnTo>
                    <a:pt x="277076" y="0"/>
                  </a:lnTo>
                  <a:lnTo>
                    <a:pt x="0" y="0"/>
                  </a:lnTo>
                  <a:lnTo>
                    <a:pt x="0" y="408010"/>
                  </a:lnTo>
                  <a:lnTo>
                    <a:pt x="277076" y="408010"/>
                  </a:lnTo>
                  <a:lnTo>
                    <a:pt x="277076" y="300594"/>
                  </a:lnTo>
                  <a:lnTo>
                    <a:pt x="122717" y="300594"/>
                  </a:lnTo>
                  <a:lnTo>
                    <a:pt x="122717" y="257713"/>
                  </a:lnTo>
                  <a:lnTo>
                    <a:pt x="260293" y="257713"/>
                  </a:lnTo>
                  <a:lnTo>
                    <a:pt x="260293" y="150297"/>
                  </a:lnTo>
                  <a:lnTo>
                    <a:pt x="122717" y="150297"/>
                  </a:lnTo>
                  <a:lnTo>
                    <a:pt x="122717" y="107631"/>
                  </a:lnTo>
                  <a:lnTo>
                    <a:pt x="277076" y="107631"/>
                  </a:lnTo>
                  <a:close/>
                </a:path>
              </a:pathLst>
            </a:custGeom>
            <a:grpFill/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40499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_Tit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que 7">
            <a:extLst>
              <a:ext uri="{FF2B5EF4-FFF2-40B4-BE49-F238E27FC236}">
                <a16:creationId xmlns:a16="http://schemas.microsoft.com/office/drawing/2014/main" id="{8EF2346E-7550-96C8-D870-34BA47377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57456" y="-42038"/>
            <a:ext cx="12306912" cy="693530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BBADB6E-EF83-2B69-820F-9025871EA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749" y="4082143"/>
            <a:ext cx="6983902" cy="1339770"/>
          </a:xfrm>
        </p:spPr>
        <p:txBody>
          <a:bodyPr anchor="t" anchorCtr="0">
            <a:normAutofit/>
          </a:bodyPr>
          <a:lstStyle>
            <a:lvl1pPr algn="l">
              <a:defRPr sz="4000" b="1">
                <a:latin typeface="+mj-lt"/>
              </a:defRPr>
            </a:lvl1pPr>
          </a:lstStyle>
          <a:p>
            <a:r>
              <a:rPr lang="fr-FR" dirty="0"/>
              <a:t>Titre de la présentation </a:t>
            </a:r>
            <a:br>
              <a:rPr lang="fr-FR" dirty="0"/>
            </a:br>
            <a:r>
              <a:rPr lang="fr-FR" dirty="0"/>
              <a:t>en deux lignes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8AA8C51-DADE-775D-7C53-B6E59D7600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2748" y="5997169"/>
            <a:ext cx="1865243" cy="329878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00/00/2023</a:t>
            </a:r>
          </a:p>
        </p:txBody>
      </p:sp>
      <p:grpSp>
        <p:nvGrpSpPr>
          <p:cNvPr id="84" name="Graphique 3">
            <a:extLst>
              <a:ext uri="{FF2B5EF4-FFF2-40B4-BE49-F238E27FC236}">
                <a16:creationId xmlns:a16="http://schemas.microsoft.com/office/drawing/2014/main" id="{F10CEA32-7C4C-1832-5136-D34B1AD2E08B}"/>
              </a:ext>
            </a:extLst>
          </p:cNvPr>
          <p:cNvGrpSpPr/>
          <p:nvPr/>
        </p:nvGrpSpPr>
        <p:grpSpPr>
          <a:xfrm>
            <a:off x="9038423" y="5823604"/>
            <a:ext cx="2498917" cy="469543"/>
            <a:chOff x="9038423" y="5823604"/>
            <a:chExt cx="2498917" cy="469543"/>
          </a:xfrm>
          <a:solidFill>
            <a:schemeClr val="bg1"/>
          </a:solidFill>
        </p:grpSpPr>
        <p:grpSp>
          <p:nvGrpSpPr>
            <p:cNvPr id="85" name="Graphique 3">
              <a:extLst>
                <a:ext uri="{FF2B5EF4-FFF2-40B4-BE49-F238E27FC236}">
                  <a16:creationId xmlns:a16="http://schemas.microsoft.com/office/drawing/2014/main" id="{A74F1EC2-1ED0-15E9-6521-7D8CF4C8E2F9}"/>
                </a:ext>
              </a:extLst>
            </p:cNvPr>
            <p:cNvGrpSpPr/>
            <p:nvPr/>
          </p:nvGrpSpPr>
          <p:grpSpPr>
            <a:xfrm>
              <a:off x="10059818" y="5823604"/>
              <a:ext cx="1477522" cy="469543"/>
              <a:chOff x="10059818" y="5823604"/>
              <a:chExt cx="1477522" cy="469543"/>
            </a:xfrm>
            <a:grpFill/>
          </p:grpSpPr>
          <p:sp>
            <p:nvSpPr>
              <p:cNvPr id="88" name="Forme libre 87">
                <a:extLst>
                  <a:ext uri="{FF2B5EF4-FFF2-40B4-BE49-F238E27FC236}">
                    <a16:creationId xmlns:a16="http://schemas.microsoft.com/office/drawing/2014/main" id="{78D140B9-DBAF-6698-DAF5-66A1842FC3C0}"/>
                  </a:ext>
                </a:extLst>
              </p:cNvPr>
              <p:cNvSpPr/>
              <p:nvPr/>
            </p:nvSpPr>
            <p:spPr>
              <a:xfrm>
                <a:off x="10059818" y="5836468"/>
                <a:ext cx="246075" cy="164125"/>
              </a:xfrm>
              <a:custGeom>
                <a:avLst/>
                <a:gdLst>
                  <a:gd name="connsiteX0" fmla="*/ 0 w 246075"/>
                  <a:gd name="connsiteY0" fmla="*/ 0 h 164125"/>
                  <a:gd name="connsiteX1" fmla="*/ 31107 w 246075"/>
                  <a:gd name="connsiteY1" fmla="*/ 0 h 164125"/>
                  <a:gd name="connsiteX2" fmla="*/ 69055 w 246075"/>
                  <a:gd name="connsiteY2" fmla="*/ 109667 h 164125"/>
                  <a:gd name="connsiteX3" fmla="*/ 70765 w 246075"/>
                  <a:gd name="connsiteY3" fmla="*/ 109667 h 164125"/>
                  <a:gd name="connsiteX4" fmla="*/ 114379 w 246075"/>
                  <a:gd name="connsiteY4" fmla="*/ 0 h 164125"/>
                  <a:gd name="connsiteX5" fmla="*/ 131696 w 246075"/>
                  <a:gd name="connsiteY5" fmla="*/ 0 h 164125"/>
                  <a:gd name="connsiteX6" fmla="*/ 175096 w 246075"/>
                  <a:gd name="connsiteY6" fmla="*/ 109667 h 164125"/>
                  <a:gd name="connsiteX7" fmla="*/ 176807 w 246075"/>
                  <a:gd name="connsiteY7" fmla="*/ 109667 h 164125"/>
                  <a:gd name="connsiteX8" fmla="*/ 214755 w 246075"/>
                  <a:gd name="connsiteY8" fmla="*/ 0 h 164125"/>
                  <a:gd name="connsiteX9" fmla="*/ 246076 w 246075"/>
                  <a:gd name="connsiteY9" fmla="*/ 0 h 164125"/>
                  <a:gd name="connsiteX10" fmla="*/ 185358 w 246075"/>
                  <a:gd name="connsiteY10" fmla="*/ 164126 h 164125"/>
                  <a:gd name="connsiteX11" fmla="*/ 170393 w 246075"/>
                  <a:gd name="connsiteY11" fmla="*/ 164126 h 164125"/>
                  <a:gd name="connsiteX12" fmla="*/ 123893 w 246075"/>
                  <a:gd name="connsiteY12" fmla="*/ 46847 h 164125"/>
                  <a:gd name="connsiteX13" fmla="*/ 122183 w 246075"/>
                  <a:gd name="connsiteY13" fmla="*/ 46847 h 164125"/>
                  <a:gd name="connsiteX14" fmla="*/ 75469 w 246075"/>
                  <a:gd name="connsiteY14" fmla="*/ 164126 h 164125"/>
                  <a:gd name="connsiteX15" fmla="*/ 60717 w 246075"/>
                  <a:gd name="connsiteY15" fmla="*/ 164126 h 164125"/>
                  <a:gd name="connsiteX16" fmla="*/ 0 w 246075"/>
                  <a:gd name="connsiteY16" fmla="*/ 0 h 16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075" h="164125">
                    <a:moveTo>
                      <a:pt x="0" y="0"/>
                    </a:moveTo>
                    <a:lnTo>
                      <a:pt x="31107" y="0"/>
                    </a:lnTo>
                    <a:lnTo>
                      <a:pt x="69055" y="109667"/>
                    </a:lnTo>
                    <a:lnTo>
                      <a:pt x="70765" y="109667"/>
                    </a:lnTo>
                    <a:lnTo>
                      <a:pt x="114379" y="0"/>
                    </a:lnTo>
                    <a:lnTo>
                      <a:pt x="131696" y="0"/>
                    </a:lnTo>
                    <a:lnTo>
                      <a:pt x="175096" y="109667"/>
                    </a:lnTo>
                    <a:lnTo>
                      <a:pt x="176807" y="109667"/>
                    </a:lnTo>
                    <a:lnTo>
                      <a:pt x="214755" y="0"/>
                    </a:lnTo>
                    <a:lnTo>
                      <a:pt x="246076" y="0"/>
                    </a:lnTo>
                    <a:lnTo>
                      <a:pt x="185358" y="164126"/>
                    </a:lnTo>
                    <a:lnTo>
                      <a:pt x="170393" y="164126"/>
                    </a:lnTo>
                    <a:lnTo>
                      <a:pt x="123893" y="46847"/>
                    </a:lnTo>
                    <a:lnTo>
                      <a:pt x="122183" y="46847"/>
                    </a:lnTo>
                    <a:lnTo>
                      <a:pt x="75469" y="164126"/>
                    </a:lnTo>
                    <a:lnTo>
                      <a:pt x="60717" y="1641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89" name="Forme libre 88">
                <a:extLst>
                  <a:ext uri="{FF2B5EF4-FFF2-40B4-BE49-F238E27FC236}">
                    <a16:creationId xmlns:a16="http://schemas.microsoft.com/office/drawing/2014/main" id="{18DB54D4-F888-3B4F-D52E-0C8EDBB822B0}"/>
                  </a:ext>
                </a:extLst>
              </p:cNvPr>
              <p:cNvSpPr/>
              <p:nvPr/>
            </p:nvSpPr>
            <p:spPr>
              <a:xfrm>
                <a:off x="10301511" y="5876883"/>
                <a:ext cx="130948" cy="127034"/>
              </a:xfrm>
              <a:custGeom>
                <a:avLst/>
                <a:gdLst>
                  <a:gd name="connsiteX0" fmla="*/ 0 w 130948"/>
                  <a:gd name="connsiteY0" fmla="*/ 64643 h 127034"/>
                  <a:gd name="connsiteX1" fmla="*/ 62107 w 130948"/>
                  <a:gd name="connsiteY1" fmla="*/ 0 h 127034"/>
                  <a:gd name="connsiteX2" fmla="*/ 105721 w 130948"/>
                  <a:gd name="connsiteY2" fmla="*/ 22405 h 127034"/>
                  <a:gd name="connsiteX3" fmla="*/ 107645 w 130948"/>
                  <a:gd name="connsiteY3" fmla="*/ 22405 h 127034"/>
                  <a:gd name="connsiteX4" fmla="*/ 111707 w 130948"/>
                  <a:gd name="connsiteY4" fmla="*/ 3859 h 127034"/>
                  <a:gd name="connsiteX5" fmla="*/ 130948 w 130948"/>
                  <a:gd name="connsiteY5" fmla="*/ 3859 h 127034"/>
                  <a:gd name="connsiteX6" fmla="*/ 130948 w 130948"/>
                  <a:gd name="connsiteY6" fmla="*/ 123496 h 127034"/>
                  <a:gd name="connsiteX7" fmla="*/ 111493 w 130948"/>
                  <a:gd name="connsiteY7" fmla="*/ 123496 h 127034"/>
                  <a:gd name="connsiteX8" fmla="*/ 107431 w 130948"/>
                  <a:gd name="connsiteY8" fmla="*/ 104951 h 127034"/>
                  <a:gd name="connsiteX9" fmla="*/ 105507 w 130948"/>
                  <a:gd name="connsiteY9" fmla="*/ 104951 h 127034"/>
                  <a:gd name="connsiteX10" fmla="*/ 62107 w 130948"/>
                  <a:gd name="connsiteY10" fmla="*/ 127034 h 127034"/>
                  <a:gd name="connsiteX11" fmla="*/ 0 w 130948"/>
                  <a:gd name="connsiteY11" fmla="*/ 64750 h 127034"/>
                  <a:gd name="connsiteX12" fmla="*/ 102941 w 130948"/>
                  <a:gd name="connsiteY12" fmla="*/ 63678 h 127034"/>
                  <a:gd name="connsiteX13" fmla="*/ 65207 w 130948"/>
                  <a:gd name="connsiteY13" fmla="*/ 25836 h 127034"/>
                  <a:gd name="connsiteX14" fmla="*/ 28434 w 130948"/>
                  <a:gd name="connsiteY14" fmla="*/ 63678 h 127034"/>
                  <a:gd name="connsiteX15" fmla="*/ 65421 w 130948"/>
                  <a:gd name="connsiteY15" fmla="*/ 101199 h 127034"/>
                  <a:gd name="connsiteX16" fmla="*/ 102834 w 130948"/>
                  <a:gd name="connsiteY16" fmla="*/ 63678 h 12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27034">
                    <a:moveTo>
                      <a:pt x="0" y="64643"/>
                    </a:moveTo>
                    <a:cubicBezTo>
                      <a:pt x="0" y="28516"/>
                      <a:pt x="24907" y="0"/>
                      <a:pt x="62107" y="0"/>
                    </a:cubicBezTo>
                    <a:cubicBezTo>
                      <a:pt x="82310" y="0"/>
                      <a:pt x="98131" y="9755"/>
                      <a:pt x="105721" y="22405"/>
                    </a:cubicBezTo>
                    <a:lnTo>
                      <a:pt x="107645" y="22405"/>
                    </a:lnTo>
                    <a:lnTo>
                      <a:pt x="111707" y="3859"/>
                    </a:lnTo>
                    <a:lnTo>
                      <a:pt x="130948" y="3859"/>
                    </a:lnTo>
                    <a:lnTo>
                      <a:pt x="130948" y="123496"/>
                    </a:lnTo>
                    <a:lnTo>
                      <a:pt x="111493" y="123496"/>
                    </a:lnTo>
                    <a:lnTo>
                      <a:pt x="107431" y="104951"/>
                    </a:lnTo>
                    <a:lnTo>
                      <a:pt x="105507" y="104951"/>
                    </a:lnTo>
                    <a:cubicBezTo>
                      <a:pt x="97917" y="117600"/>
                      <a:pt x="82310" y="127034"/>
                      <a:pt x="62107" y="127034"/>
                    </a:cubicBezTo>
                    <a:cubicBezTo>
                      <a:pt x="24907" y="127034"/>
                      <a:pt x="0" y="99483"/>
                      <a:pt x="0" y="64750"/>
                    </a:cubicBezTo>
                    <a:close/>
                    <a:moveTo>
                      <a:pt x="102941" y="63678"/>
                    </a:moveTo>
                    <a:cubicBezTo>
                      <a:pt x="102941" y="43202"/>
                      <a:pt x="86800" y="25836"/>
                      <a:pt x="65207" y="25836"/>
                    </a:cubicBezTo>
                    <a:cubicBezTo>
                      <a:pt x="43614" y="25836"/>
                      <a:pt x="28434" y="41058"/>
                      <a:pt x="28434" y="63678"/>
                    </a:cubicBezTo>
                    <a:cubicBezTo>
                      <a:pt x="28434" y="86297"/>
                      <a:pt x="44790" y="101199"/>
                      <a:pt x="65421" y="101199"/>
                    </a:cubicBezTo>
                    <a:cubicBezTo>
                      <a:pt x="87227" y="101199"/>
                      <a:pt x="102834" y="83081"/>
                      <a:pt x="102834" y="63678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0" name="Forme libre 89">
                <a:extLst>
                  <a:ext uri="{FF2B5EF4-FFF2-40B4-BE49-F238E27FC236}">
                    <a16:creationId xmlns:a16="http://schemas.microsoft.com/office/drawing/2014/main" id="{44442B9E-6880-5799-AD84-8C044D326CEE}"/>
                  </a:ext>
                </a:extLst>
              </p:cNvPr>
              <p:cNvSpPr/>
              <p:nvPr/>
            </p:nvSpPr>
            <p:spPr>
              <a:xfrm>
                <a:off x="10463886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1" name="Forme libre 90">
                <a:extLst>
                  <a:ext uri="{FF2B5EF4-FFF2-40B4-BE49-F238E27FC236}">
                    <a16:creationId xmlns:a16="http://schemas.microsoft.com/office/drawing/2014/main" id="{C092FCAA-E4DD-7733-65F7-1358DE89C2AD}"/>
                  </a:ext>
                </a:extLst>
              </p:cNvPr>
              <p:cNvSpPr/>
              <p:nvPr/>
            </p:nvSpPr>
            <p:spPr>
              <a:xfrm>
                <a:off x="10523962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2" name="Forme libre 91">
                <a:extLst>
                  <a:ext uri="{FF2B5EF4-FFF2-40B4-BE49-F238E27FC236}">
                    <a16:creationId xmlns:a16="http://schemas.microsoft.com/office/drawing/2014/main" id="{611CE054-9EB9-6E34-0256-D41B9607405C}"/>
                  </a:ext>
                </a:extLst>
              </p:cNvPr>
              <p:cNvSpPr/>
              <p:nvPr/>
            </p:nvSpPr>
            <p:spPr>
              <a:xfrm>
                <a:off x="10576555" y="5876883"/>
                <a:ext cx="130199" cy="127248"/>
              </a:xfrm>
              <a:custGeom>
                <a:avLst/>
                <a:gdLst>
                  <a:gd name="connsiteX0" fmla="*/ 0 w 130199"/>
                  <a:gd name="connsiteY0" fmla="*/ 63463 h 127248"/>
                  <a:gd name="connsiteX1" fmla="*/ 64993 w 130199"/>
                  <a:gd name="connsiteY1" fmla="*/ 0 h 127248"/>
                  <a:gd name="connsiteX2" fmla="*/ 130200 w 130199"/>
                  <a:gd name="connsiteY2" fmla="*/ 63463 h 127248"/>
                  <a:gd name="connsiteX3" fmla="*/ 64993 w 130199"/>
                  <a:gd name="connsiteY3" fmla="*/ 127249 h 127248"/>
                  <a:gd name="connsiteX4" fmla="*/ 0 w 130199"/>
                  <a:gd name="connsiteY4" fmla="*/ 63463 h 127248"/>
                  <a:gd name="connsiteX5" fmla="*/ 101445 w 130199"/>
                  <a:gd name="connsiteY5" fmla="*/ 63463 h 127248"/>
                  <a:gd name="connsiteX6" fmla="*/ 64886 w 130199"/>
                  <a:gd name="connsiteY6" fmla="*/ 26372 h 127248"/>
                  <a:gd name="connsiteX7" fmla="*/ 28648 w 130199"/>
                  <a:gd name="connsiteY7" fmla="*/ 63463 h 127248"/>
                  <a:gd name="connsiteX8" fmla="*/ 64886 w 130199"/>
                  <a:gd name="connsiteY8" fmla="*/ 100555 h 127248"/>
                  <a:gd name="connsiteX9" fmla="*/ 101445 w 130199"/>
                  <a:gd name="connsiteY9" fmla="*/ 63463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199" h="127248">
                    <a:moveTo>
                      <a:pt x="0" y="63463"/>
                    </a:moveTo>
                    <a:cubicBezTo>
                      <a:pt x="0" y="26800"/>
                      <a:pt x="29183" y="0"/>
                      <a:pt x="64993" y="0"/>
                    </a:cubicBezTo>
                    <a:cubicBezTo>
                      <a:pt x="100803" y="0"/>
                      <a:pt x="130200" y="26908"/>
                      <a:pt x="130200" y="63463"/>
                    </a:cubicBezTo>
                    <a:cubicBezTo>
                      <a:pt x="130200" y="100019"/>
                      <a:pt x="101552" y="127249"/>
                      <a:pt x="64993" y="127249"/>
                    </a:cubicBezTo>
                    <a:cubicBezTo>
                      <a:pt x="28434" y="127249"/>
                      <a:pt x="0" y="100127"/>
                      <a:pt x="0" y="63463"/>
                    </a:cubicBezTo>
                    <a:close/>
                    <a:moveTo>
                      <a:pt x="101445" y="63463"/>
                    </a:moveTo>
                    <a:cubicBezTo>
                      <a:pt x="101445" y="42023"/>
                      <a:pt x="85517" y="26372"/>
                      <a:pt x="64886" y="26372"/>
                    </a:cubicBezTo>
                    <a:cubicBezTo>
                      <a:pt x="44255" y="26372"/>
                      <a:pt x="28648" y="42023"/>
                      <a:pt x="28648" y="63463"/>
                    </a:cubicBezTo>
                    <a:cubicBezTo>
                      <a:pt x="28648" y="84904"/>
                      <a:pt x="44576" y="100555"/>
                      <a:pt x="64886" y="100555"/>
                    </a:cubicBezTo>
                    <a:cubicBezTo>
                      <a:pt x="85196" y="100555"/>
                      <a:pt x="101445" y="85118"/>
                      <a:pt x="101445" y="63463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3" name="Forme libre 92">
                <a:extLst>
                  <a:ext uri="{FF2B5EF4-FFF2-40B4-BE49-F238E27FC236}">
                    <a16:creationId xmlns:a16="http://schemas.microsoft.com/office/drawing/2014/main" id="{7C6DAC97-74AD-0731-A240-193B840262C2}"/>
                  </a:ext>
                </a:extLst>
              </p:cNvPr>
              <p:cNvSpPr/>
              <p:nvPr/>
            </p:nvSpPr>
            <p:spPr>
              <a:xfrm>
                <a:off x="10730700" y="5877097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7 w 117479"/>
                  <a:gd name="connsiteY7" fmla="*/ 123282 h 123282"/>
                  <a:gd name="connsiteX8" fmla="*/ 88297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538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5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7" y="123282"/>
                    </a:lnTo>
                    <a:lnTo>
                      <a:pt x="88297" y="57139"/>
                    </a:lnTo>
                    <a:cubicBezTo>
                      <a:pt x="88297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538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4" name="Forme libre 93">
                <a:extLst>
                  <a:ext uri="{FF2B5EF4-FFF2-40B4-BE49-F238E27FC236}">
                    <a16:creationId xmlns:a16="http://schemas.microsoft.com/office/drawing/2014/main" id="{DACC9078-62E2-C4EF-F0B6-43AE56601F94}"/>
                  </a:ext>
                </a:extLst>
              </p:cNvPr>
              <p:cNvSpPr/>
              <p:nvPr/>
            </p:nvSpPr>
            <p:spPr>
              <a:xfrm>
                <a:off x="10874689" y="5823604"/>
                <a:ext cx="36024" cy="176775"/>
              </a:xfrm>
              <a:custGeom>
                <a:avLst/>
                <a:gdLst>
                  <a:gd name="connsiteX0" fmla="*/ 0 w 36024"/>
                  <a:gd name="connsiteY0" fmla="*/ 18117 h 176775"/>
                  <a:gd name="connsiteX1" fmla="*/ 17745 w 36024"/>
                  <a:gd name="connsiteY1" fmla="*/ 0 h 176775"/>
                  <a:gd name="connsiteX2" fmla="*/ 36024 w 36024"/>
                  <a:gd name="connsiteY2" fmla="*/ 18117 h 176775"/>
                  <a:gd name="connsiteX3" fmla="*/ 17745 w 36024"/>
                  <a:gd name="connsiteY3" fmla="*/ 35913 h 176775"/>
                  <a:gd name="connsiteX4" fmla="*/ 0 w 36024"/>
                  <a:gd name="connsiteY4" fmla="*/ 18117 h 176775"/>
                  <a:gd name="connsiteX5" fmla="*/ 3100 w 36024"/>
                  <a:gd name="connsiteY5" fmla="*/ 57139 h 176775"/>
                  <a:gd name="connsiteX6" fmla="*/ 32497 w 36024"/>
                  <a:gd name="connsiteY6" fmla="*/ 57139 h 176775"/>
                  <a:gd name="connsiteX7" fmla="*/ 32497 w 36024"/>
                  <a:gd name="connsiteY7" fmla="*/ 176776 h 176775"/>
                  <a:gd name="connsiteX8" fmla="*/ 3100 w 36024"/>
                  <a:gd name="connsiteY8" fmla="*/ 176776 h 176775"/>
                  <a:gd name="connsiteX9" fmla="*/ 3100 w 36024"/>
                  <a:gd name="connsiteY9" fmla="*/ 57031 h 17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024" h="176775">
                    <a:moveTo>
                      <a:pt x="0" y="18117"/>
                    </a:moveTo>
                    <a:cubicBezTo>
                      <a:pt x="0" y="7933"/>
                      <a:pt x="8552" y="0"/>
                      <a:pt x="17745" y="0"/>
                    </a:cubicBezTo>
                    <a:cubicBezTo>
                      <a:pt x="27472" y="0"/>
                      <a:pt x="36024" y="8040"/>
                      <a:pt x="36024" y="18117"/>
                    </a:cubicBezTo>
                    <a:cubicBezTo>
                      <a:pt x="36024" y="28194"/>
                      <a:pt x="27686" y="35913"/>
                      <a:pt x="17745" y="35913"/>
                    </a:cubicBezTo>
                    <a:cubicBezTo>
                      <a:pt x="7803" y="35913"/>
                      <a:pt x="0" y="28087"/>
                      <a:pt x="0" y="18117"/>
                    </a:cubicBezTo>
                    <a:close/>
                    <a:moveTo>
                      <a:pt x="3100" y="57139"/>
                    </a:moveTo>
                    <a:lnTo>
                      <a:pt x="32497" y="57139"/>
                    </a:lnTo>
                    <a:lnTo>
                      <a:pt x="32497" y="176776"/>
                    </a:lnTo>
                    <a:lnTo>
                      <a:pt x="3100" y="176776"/>
                    </a:lnTo>
                    <a:lnTo>
                      <a:pt x="3100" y="57031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5" name="Forme libre 94">
                <a:extLst>
                  <a:ext uri="{FF2B5EF4-FFF2-40B4-BE49-F238E27FC236}">
                    <a16:creationId xmlns:a16="http://schemas.microsoft.com/office/drawing/2014/main" id="{632D0C7F-5A1E-0C95-2169-4CAB7D92CC3B}"/>
                  </a:ext>
                </a:extLst>
              </p:cNvPr>
              <p:cNvSpPr/>
              <p:nvPr/>
            </p:nvSpPr>
            <p:spPr>
              <a:xfrm>
                <a:off x="10931344" y="5876776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6" name="Forme libre 95">
                <a:extLst>
                  <a:ext uri="{FF2B5EF4-FFF2-40B4-BE49-F238E27FC236}">
                    <a16:creationId xmlns:a16="http://schemas.microsoft.com/office/drawing/2014/main" id="{06A29144-9931-A9FA-FB42-B3CBE0CE74E9}"/>
                  </a:ext>
                </a:extLst>
              </p:cNvPr>
              <p:cNvSpPr/>
              <p:nvPr/>
            </p:nvSpPr>
            <p:spPr>
              <a:xfrm>
                <a:off x="10077135" y="6080459"/>
                <a:ext cx="102727" cy="164018"/>
              </a:xfrm>
              <a:custGeom>
                <a:avLst/>
                <a:gdLst>
                  <a:gd name="connsiteX0" fmla="*/ 0 w 102727"/>
                  <a:gd name="connsiteY0" fmla="*/ 0 h 164018"/>
                  <a:gd name="connsiteX1" fmla="*/ 102727 w 102727"/>
                  <a:gd name="connsiteY1" fmla="*/ 0 h 164018"/>
                  <a:gd name="connsiteX2" fmla="*/ 102727 w 102727"/>
                  <a:gd name="connsiteY2" fmla="*/ 23584 h 164018"/>
                  <a:gd name="connsiteX3" fmla="*/ 30679 w 102727"/>
                  <a:gd name="connsiteY3" fmla="*/ 23584 h 164018"/>
                  <a:gd name="connsiteX4" fmla="*/ 30679 w 102727"/>
                  <a:gd name="connsiteY4" fmla="*/ 70432 h 164018"/>
                  <a:gd name="connsiteX5" fmla="*/ 94924 w 102727"/>
                  <a:gd name="connsiteY5" fmla="*/ 70432 h 164018"/>
                  <a:gd name="connsiteX6" fmla="*/ 94924 w 102727"/>
                  <a:gd name="connsiteY6" fmla="*/ 92837 h 164018"/>
                  <a:gd name="connsiteX7" fmla="*/ 30679 w 102727"/>
                  <a:gd name="connsiteY7" fmla="*/ 92837 h 164018"/>
                  <a:gd name="connsiteX8" fmla="*/ 30679 w 102727"/>
                  <a:gd name="connsiteY8" fmla="*/ 140434 h 164018"/>
                  <a:gd name="connsiteX9" fmla="*/ 102727 w 102727"/>
                  <a:gd name="connsiteY9" fmla="*/ 140434 h 164018"/>
                  <a:gd name="connsiteX10" fmla="*/ 102727 w 102727"/>
                  <a:gd name="connsiteY10" fmla="*/ 164019 h 164018"/>
                  <a:gd name="connsiteX11" fmla="*/ 0 w 102727"/>
                  <a:gd name="connsiteY11" fmla="*/ 164019 h 164018"/>
                  <a:gd name="connsiteX12" fmla="*/ 0 w 102727"/>
                  <a:gd name="connsiteY12" fmla="*/ 214 h 16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727" h="164018">
                    <a:moveTo>
                      <a:pt x="0" y="0"/>
                    </a:moveTo>
                    <a:lnTo>
                      <a:pt x="102727" y="0"/>
                    </a:lnTo>
                    <a:lnTo>
                      <a:pt x="102727" y="23584"/>
                    </a:lnTo>
                    <a:lnTo>
                      <a:pt x="30679" y="23584"/>
                    </a:lnTo>
                    <a:lnTo>
                      <a:pt x="30679" y="70432"/>
                    </a:lnTo>
                    <a:lnTo>
                      <a:pt x="94924" y="70432"/>
                    </a:lnTo>
                    <a:lnTo>
                      <a:pt x="94924" y="92837"/>
                    </a:lnTo>
                    <a:lnTo>
                      <a:pt x="30679" y="92837"/>
                    </a:lnTo>
                    <a:lnTo>
                      <a:pt x="30679" y="140434"/>
                    </a:lnTo>
                    <a:lnTo>
                      <a:pt x="102727" y="140434"/>
                    </a:lnTo>
                    <a:lnTo>
                      <a:pt x="102727" y="164019"/>
                    </a:lnTo>
                    <a:lnTo>
                      <a:pt x="0" y="164019"/>
                    </a:lnTo>
                    <a:lnTo>
                      <a:pt x="0" y="214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7" name="Forme libre 96">
                <a:extLst>
                  <a:ext uri="{FF2B5EF4-FFF2-40B4-BE49-F238E27FC236}">
                    <a16:creationId xmlns:a16="http://schemas.microsoft.com/office/drawing/2014/main" id="{B5612318-4DAF-4A69-D2A1-4B1E6AB50E52}"/>
                  </a:ext>
                </a:extLst>
              </p:cNvPr>
              <p:cNvSpPr/>
              <p:nvPr/>
            </p:nvSpPr>
            <p:spPr>
              <a:xfrm>
                <a:off x="10204235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8" name="Forme libre 97">
                <a:extLst>
                  <a:ext uri="{FF2B5EF4-FFF2-40B4-BE49-F238E27FC236}">
                    <a16:creationId xmlns:a16="http://schemas.microsoft.com/office/drawing/2014/main" id="{4B34F75C-0148-59F0-4B3E-5552143C2C31}"/>
                  </a:ext>
                </a:extLst>
              </p:cNvPr>
              <p:cNvSpPr/>
              <p:nvPr/>
            </p:nvSpPr>
            <p:spPr>
              <a:xfrm>
                <a:off x="10339031" y="6097183"/>
                <a:ext cx="88403" cy="150725"/>
              </a:xfrm>
              <a:custGeom>
                <a:avLst/>
                <a:gdLst>
                  <a:gd name="connsiteX0" fmla="*/ 88403 w 88403"/>
                  <a:gd name="connsiteY0" fmla="*/ 146652 h 150725"/>
                  <a:gd name="connsiteX1" fmla="*/ 64459 w 88403"/>
                  <a:gd name="connsiteY1" fmla="*/ 150726 h 150725"/>
                  <a:gd name="connsiteX2" fmla="*/ 17745 w 88403"/>
                  <a:gd name="connsiteY2" fmla="*/ 97446 h 150725"/>
                  <a:gd name="connsiteX3" fmla="*/ 17745 w 88403"/>
                  <a:gd name="connsiteY3" fmla="*/ 51778 h 150725"/>
                  <a:gd name="connsiteX4" fmla="*/ 0 w 88403"/>
                  <a:gd name="connsiteY4" fmla="*/ 51778 h 150725"/>
                  <a:gd name="connsiteX5" fmla="*/ 0 w 88403"/>
                  <a:gd name="connsiteY5" fmla="*/ 27551 h 150725"/>
                  <a:gd name="connsiteX6" fmla="*/ 19883 w 88403"/>
                  <a:gd name="connsiteY6" fmla="*/ 27551 h 150725"/>
                  <a:gd name="connsiteX7" fmla="*/ 24586 w 88403"/>
                  <a:gd name="connsiteY7" fmla="*/ 0 h 150725"/>
                  <a:gd name="connsiteX8" fmla="*/ 46179 w 88403"/>
                  <a:gd name="connsiteY8" fmla="*/ 0 h 150725"/>
                  <a:gd name="connsiteX9" fmla="*/ 46179 w 88403"/>
                  <a:gd name="connsiteY9" fmla="*/ 27551 h 150725"/>
                  <a:gd name="connsiteX10" fmla="*/ 83593 w 88403"/>
                  <a:gd name="connsiteY10" fmla="*/ 27551 h 150725"/>
                  <a:gd name="connsiteX11" fmla="*/ 83593 w 88403"/>
                  <a:gd name="connsiteY11" fmla="*/ 51778 h 150725"/>
                  <a:gd name="connsiteX12" fmla="*/ 46393 w 88403"/>
                  <a:gd name="connsiteY12" fmla="*/ 51778 h 150725"/>
                  <a:gd name="connsiteX13" fmla="*/ 46393 w 88403"/>
                  <a:gd name="connsiteY13" fmla="*/ 97661 h 150725"/>
                  <a:gd name="connsiteX14" fmla="*/ 69376 w 88403"/>
                  <a:gd name="connsiteY14" fmla="*/ 124569 h 150725"/>
                  <a:gd name="connsiteX15" fmla="*/ 85731 w 88403"/>
                  <a:gd name="connsiteY15" fmla="*/ 121031 h 150725"/>
                  <a:gd name="connsiteX16" fmla="*/ 88083 w 88403"/>
                  <a:gd name="connsiteY16" fmla="*/ 121031 h 150725"/>
                  <a:gd name="connsiteX17" fmla="*/ 88296 w 88403"/>
                  <a:gd name="connsiteY17" fmla="*/ 146759 h 15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8403" h="150725">
                    <a:moveTo>
                      <a:pt x="88403" y="146652"/>
                    </a:moveTo>
                    <a:cubicBezTo>
                      <a:pt x="81241" y="149547"/>
                      <a:pt x="72048" y="150726"/>
                      <a:pt x="64459" y="150726"/>
                    </a:cubicBezTo>
                    <a:cubicBezTo>
                      <a:pt x="34848" y="150726"/>
                      <a:pt x="17745" y="134538"/>
                      <a:pt x="17745" y="97446"/>
                    </a:cubicBezTo>
                    <a:lnTo>
                      <a:pt x="17745" y="51778"/>
                    </a:lnTo>
                    <a:lnTo>
                      <a:pt x="0" y="51778"/>
                    </a:lnTo>
                    <a:lnTo>
                      <a:pt x="0" y="27551"/>
                    </a:lnTo>
                    <a:lnTo>
                      <a:pt x="19883" y="27551"/>
                    </a:lnTo>
                    <a:lnTo>
                      <a:pt x="24586" y="0"/>
                    </a:lnTo>
                    <a:lnTo>
                      <a:pt x="46179" y="0"/>
                    </a:lnTo>
                    <a:lnTo>
                      <a:pt x="46179" y="27551"/>
                    </a:lnTo>
                    <a:lnTo>
                      <a:pt x="83593" y="27551"/>
                    </a:lnTo>
                    <a:lnTo>
                      <a:pt x="83593" y="51778"/>
                    </a:lnTo>
                    <a:lnTo>
                      <a:pt x="46393" y="51778"/>
                    </a:lnTo>
                    <a:lnTo>
                      <a:pt x="46393" y="97661"/>
                    </a:lnTo>
                    <a:cubicBezTo>
                      <a:pt x="46393" y="115992"/>
                      <a:pt x="53769" y="124569"/>
                      <a:pt x="69376" y="124569"/>
                    </a:cubicBezTo>
                    <a:cubicBezTo>
                      <a:pt x="76752" y="124569"/>
                      <a:pt x="82203" y="122639"/>
                      <a:pt x="85731" y="121031"/>
                    </a:cubicBezTo>
                    <a:lnTo>
                      <a:pt x="88083" y="121031"/>
                    </a:lnTo>
                    <a:lnTo>
                      <a:pt x="88296" y="146759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9" name="Forme libre 98">
                <a:extLst>
                  <a:ext uri="{FF2B5EF4-FFF2-40B4-BE49-F238E27FC236}">
                    <a16:creationId xmlns:a16="http://schemas.microsoft.com/office/drawing/2014/main" id="{CF5EECF8-F684-6D05-F86B-DCF35F4966B7}"/>
                  </a:ext>
                </a:extLst>
              </p:cNvPr>
              <p:cNvSpPr/>
              <p:nvPr/>
            </p:nvSpPr>
            <p:spPr>
              <a:xfrm>
                <a:off x="10446355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0" name="Forme libre 99">
                <a:extLst>
                  <a:ext uri="{FF2B5EF4-FFF2-40B4-BE49-F238E27FC236}">
                    <a16:creationId xmlns:a16="http://schemas.microsoft.com/office/drawing/2014/main" id="{8A0AA348-5BDF-8BD1-47B8-23AB9CD236BB}"/>
                  </a:ext>
                </a:extLst>
              </p:cNvPr>
              <p:cNvSpPr/>
              <p:nvPr/>
            </p:nvSpPr>
            <p:spPr>
              <a:xfrm>
                <a:off x="10521824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1" name="Forme libre 100">
                <a:extLst>
                  <a:ext uri="{FF2B5EF4-FFF2-40B4-BE49-F238E27FC236}">
                    <a16:creationId xmlns:a16="http://schemas.microsoft.com/office/drawing/2014/main" id="{3CB256A2-8EC9-6889-456A-FDA3A33136F9}"/>
                  </a:ext>
                </a:extLst>
              </p:cNvPr>
              <p:cNvSpPr/>
              <p:nvPr/>
            </p:nvSpPr>
            <p:spPr>
              <a:xfrm>
                <a:off x="10665493" y="6120981"/>
                <a:ext cx="130948" cy="172166"/>
              </a:xfrm>
              <a:custGeom>
                <a:avLst/>
                <a:gdLst>
                  <a:gd name="connsiteX0" fmla="*/ 0 w 130948"/>
                  <a:gd name="connsiteY0" fmla="*/ 3752 h 172166"/>
                  <a:gd name="connsiteX1" fmla="*/ 21379 w 130948"/>
                  <a:gd name="connsiteY1" fmla="*/ 3752 h 172166"/>
                  <a:gd name="connsiteX2" fmla="*/ 24265 w 130948"/>
                  <a:gd name="connsiteY2" fmla="*/ 21119 h 172166"/>
                  <a:gd name="connsiteX3" fmla="*/ 26190 w 130948"/>
                  <a:gd name="connsiteY3" fmla="*/ 21119 h 172166"/>
                  <a:gd name="connsiteX4" fmla="*/ 70017 w 130948"/>
                  <a:gd name="connsiteY4" fmla="*/ 0 h 172166"/>
                  <a:gd name="connsiteX5" fmla="*/ 130948 w 130948"/>
                  <a:gd name="connsiteY5" fmla="*/ 63463 h 172166"/>
                  <a:gd name="connsiteX6" fmla="*/ 69483 w 130948"/>
                  <a:gd name="connsiteY6" fmla="*/ 126927 h 172166"/>
                  <a:gd name="connsiteX7" fmla="*/ 30572 w 130948"/>
                  <a:gd name="connsiteY7" fmla="*/ 107952 h 172166"/>
                  <a:gd name="connsiteX8" fmla="*/ 28648 w 130948"/>
                  <a:gd name="connsiteY8" fmla="*/ 107952 h 172166"/>
                  <a:gd name="connsiteX9" fmla="*/ 28648 w 130948"/>
                  <a:gd name="connsiteY9" fmla="*/ 172166 h 172166"/>
                  <a:gd name="connsiteX10" fmla="*/ 0 w 130948"/>
                  <a:gd name="connsiteY10" fmla="*/ 172166 h 172166"/>
                  <a:gd name="connsiteX11" fmla="*/ 0 w 130948"/>
                  <a:gd name="connsiteY11" fmla="*/ 3752 h 172166"/>
                  <a:gd name="connsiteX12" fmla="*/ 102727 w 130948"/>
                  <a:gd name="connsiteY12" fmla="*/ 63678 h 172166"/>
                  <a:gd name="connsiteX13" fmla="*/ 65955 w 130948"/>
                  <a:gd name="connsiteY13" fmla="*/ 25836 h 172166"/>
                  <a:gd name="connsiteX14" fmla="*/ 28007 w 130948"/>
                  <a:gd name="connsiteY14" fmla="*/ 63678 h 172166"/>
                  <a:gd name="connsiteX15" fmla="*/ 65741 w 130948"/>
                  <a:gd name="connsiteY15" fmla="*/ 101199 h 172166"/>
                  <a:gd name="connsiteX16" fmla="*/ 102727 w 130948"/>
                  <a:gd name="connsiteY16" fmla="*/ 63678 h 172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2166">
                    <a:moveTo>
                      <a:pt x="0" y="3752"/>
                    </a:moveTo>
                    <a:lnTo>
                      <a:pt x="21379" y="3752"/>
                    </a:lnTo>
                    <a:lnTo>
                      <a:pt x="24265" y="21119"/>
                    </a:lnTo>
                    <a:lnTo>
                      <a:pt x="26190" y="21119"/>
                    </a:lnTo>
                    <a:cubicBezTo>
                      <a:pt x="32069" y="10613"/>
                      <a:pt x="47569" y="0"/>
                      <a:pt x="70017" y="0"/>
                    </a:cubicBezTo>
                    <a:cubicBezTo>
                      <a:pt x="106576" y="0"/>
                      <a:pt x="130948" y="27551"/>
                      <a:pt x="130948" y="63463"/>
                    </a:cubicBezTo>
                    <a:cubicBezTo>
                      <a:pt x="130948" y="99376"/>
                      <a:pt x="104652" y="126927"/>
                      <a:pt x="69483" y="126927"/>
                    </a:cubicBezTo>
                    <a:cubicBezTo>
                      <a:pt x="50989" y="126927"/>
                      <a:pt x="36238" y="117172"/>
                      <a:pt x="30572" y="107952"/>
                    </a:cubicBezTo>
                    <a:lnTo>
                      <a:pt x="28648" y="107952"/>
                    </a:lnTo>
                    <a:lnTo>
                      <a:pt x="28648" y="172166"/>
                    </a:lnTo>
                    <a:lnTo>
                      <a:pt x="0" y="172166"/>
                    </a:lnTo>
                    <a:lnTo>
                      <a:pt x="0" y="3752"/>
                    </a:lnTo>
                    <a:close/>
                    <a:moveTo>
                      <a:pt x="102727" y="63678"/>
                    </a:moveTo>
                    <a:cubicBezTo>
                      <a:pt x="102727" y="41058"/>
                      <a:pt x="86372" y="25836"/>
                      <a:pt x="65955" y="25836"/>
                    </a:cubicBezTo>
                    <a:cubicBezTo>
                      <a:pt x="44362" y="25836"/>
                      <a:pt x="28007" y="43202"/>
                      <a:pt x="28007" y="63678"/>
                    </a:cubicBezTo>
                    <a:cubicBezTo>
                      <a:pt x="28007" y="84153"/>
                      <a:pt x="43934" y="101199"/>
                      <a:pt x="65741" y="101199"/>
                    </a:cubicBezTo>
                    <a:cubicBezTo>
                      <a:pt x="86158" y="101199"/>
                      <a:pt x="102727" y="85761"/>
                      <a:pt x="102727" y="63678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2" name="Forme libre 101">
                <a:extLst>
                  <a:ext uri="{FF2B5EF4-FFF2-40B4-BE49-F238E27FC236}">
                    <a16:creationId xmlns:a16="http://schemas.microsoft.com/office/drawing/2014/main" id="{C890056B-EC4B-6588-8A9A-4B204C3944C7}"/>
                  </a:ext>
                </a:extLst>
              </p:cNvPr>
              <p:cNvSpPr/>
              <p:nvPr/>
            </p:nvSpPr>
            <p:spPr>
              <a:xfrm>
                <a:off x="10820599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3" name="Forme libre 102">
                <a:extLst>
                  <a:ext uri="{FF2B5EF4-FFF2-40B4-BE49-F238E27FC236}">
                    <a16:creationId xmlns:a16="http://schemas.microsoft.com/office/drawing/2014/main" id="{190C0E87-EFCA-7E70-E7CF-9E9838B8D87D}"/>
                  </a:ext>
                </a:extLst>
              </p:cNvPr>
              <p:cNvSpPr/>
              <p:nvPr/>
            </p:nvSpPr>
            <p:spPr>
              <a:xfrm>
                <a:off x="10895961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4" name="Forme libre 103">
                <a:extLst>
                  <a:ext uri="{FF2B5EF4-FFF2-40B4-BE49-F238E27FC236}">
                    <a16:creationId xmlns:a16="http://schemas.microsoft.com/office/drawing/2014/main" id="{B18B74F2-6557-49EA-AAC0-6B69AF98E898}"/>
                  </a:ext>
                </a:extLst>
              </p:cNvPr>
              <p:cNvSpPr/>
              <p:nvPr/>
            </p:nvSpPr>
            <p:spPr>
              <a:xfrm>
                <a:off x="11039737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7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7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5" name="Forme libre 104">
                <a:extLst>
                  <a:ext uri="{FF2B5EF4-FFF2-40B4-BE49-F238E27FC236}">
                    <a16:creationId xmlns:a16="http://schemas.microsoft.com/office/drawing/2014/main" id="{4313E407-21C3-27EE-E865-E22757041AFD}"/>
                  </a:ext>
                </a:extLst>
              </p:cNvPr>
              <p:cNvSpPr/>
              <p:nvPr/>
            </p:nvSpPr>
            <p:spPr>
              <a:xfrm>
                <a:off x="11179237" y="6077029"/>
                <a:ext cx="130948" cy="170986"/>
              </a:xfrm>
              <a:custGeom>
                <a:avLst/>
                <a:gdLst>
                  <a:gd name="connsiteX0" fmla="*/ 107 w 130948"/>
                  <a:gd name="connsiteY0" fmla="*/ 108595 h 170986"/>
                  <a:gd name="connsiteX1" fmla="*/ 62214 w 130948"/>
                  <a:gd name="connsiteY1" fmla="*/ 43953 h 170986"/>
                  <a:gd name="connsiteX2" fmla="*/ 100589 w 130948"/>
                  <a:gd name="connsiteY2" fmla="*/ 63463 h 170986"/>
                  <a:gd name="connsiteX3" fmla="*/ 102514 w 130948"/>
                  <a:gd name="connsiteY3" fmla="*/ 63463 h 170986"/>
                  <a:gd name="connsiteX4" fmla="*/ 102514 w 130948"/>
                  <a:gd name="connsiteY4" fmla="*/ 0 h 170986"/>
                  <a:gd name="connsiteX5" fmla="*/ 130948 w 130948"/>
                  <a:gd name="connsiteY5" fmla="*/ 0 h 170986"/>
                  <a:gd name="connsiteX6" fmla="*/ 130948 w 130948"/>
                  <a:gd name="connsiteY6" fmla="*/ 167449 h 170986"/>
                  <a:gd name="connsiteX7" fmla="*/ 111493 w 130948"/>
                  <a:gd name="connsiteY7" fmla="*/ 167449 h 170986"/>
                  <a:gd name="connsiteX8" fmla="*/ 107431 w 130948"/>
                  <a:gd name="connsiteY8" fmla="*/ 148903 h 170986"/>
                  <a:gd name="connsiteX9" fmla="*/ 105507 w 130948"/>
                  <a:gd name="connsiteY9" fmla="*/ 148903 h 170986"/>
                  <a:gd name="connsiteX10" fmla="*/ 62107 w 130948"/>
                  <a:gd name="connsiteY10" fmla="*/ 170987 h 170986"/>
                  <a:gd name="connsiteX11" fmla="*/ 0 w 130948"/>
                  <a:gd name="connsiteY11" fmla="*/ 108703 h 170986"/>
                  <a:gd name="connsiteX12" fmla="*/ 103048 w 130948"/>
                  <a:gd name="connsiteY12" fmla="*/ 107631 h 170986"/>
                  <a:gd name="connsiteX13" fmla="*/ 65314 w 130948"/>
                  <a:gd name="connsiteY13" fmla="*/ 69788 h 170986"/>
                  <a:gd name="connsiteX14" fmla="*/ 28541 w 130948"/>
                  <a:gd name="connsiteY14" fmla="*/ 107631 h 170986"/>
                  <a:gd name="connsiteX15" fmla="*/ 65527 w 130948"/>
                  <a:gd name="connsiteY15" fmla="*/ 145151 h 170986"/>
                  <a:gd name="connsiteX16" fmla="*/ 102941 w 130948"/>
                  <a:gd name="connsiteY16" fmla="*/ 107631 h 1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0986">
                    <a:moveTo>
                      <a:pt x="107" y="108595"/>
                    </a:moveTo>
                    <a:cubicBezTo>
                      <a:pt x="107" y="72468"/>
                      <a:pt x="25014" y="43953"/>
                      <a:pt x="62214" y="43953"/>
                    </a:cubicBezTo>
                    <a:cubicBezTo>
                      <a:pt x="81134" y="43953"/>
                      <a:pt x="93534" y="52958"/>
                      <a:pt x="100589" y="63463"/>
                    </a:cubicBezTo>
                    <a:lnTo>
                      <a:pt x="102514" y="63463"/>
                    </a:lnTo>
                    <a:lnTo>
                      <a:pt x="102514" y="0"/>
                    </a:lnTo>
                    <a:lnTo>
                      <a:pt x="130948" y="0"/>
                    </a:lnTo>
                    <a:lnTo>
                      <a:pt x="130948" y="167449"/>
                    </a:lnTo>
                    <a:lnTo>
                      <a:pt x="111493" y="167449"/>
                    </a:lnTo>
                    <a:lnTo>
                      <a:pt x="107431" y="148903"/>
                    </a:lnTo>
                    <a:lnTo>
                      <a:pt x="105507" y="148903"/>
                    </a:lnTo>
                    <a:cubicBezTo>
                      <a:pt x="97917" y="161553"/>
                      <a:pt x="82310" y="170987"/>
                      <a:pt x="62107" y="170987"/>
                    </a:cubicBezTo>
                    <a:cubicBezTo>
                      <a:pt x="24907" y="170987"/>
                      <a:pt x="0" y="143436"/>
                      <a:pt x="0" y="108703"/>
                    </a:cubicBezTo>
                    <a:close/>
                    <a:moveTo>
                      <a:pt x="103048" y="107631"/>
                    </a:moveTo>
                    <a:cubicBezTo>
                      <a:pt x="103048" y="87155"/>
                      <a:pt x="86907" y="69788"/>
                      <a:pt x="65314" y="69788"/>
                    </a:cubicBezTo>
                    <a:cubicBezTo>
                      <a:pt x="43721" y="69788"/>
                      <a:pt x="28541" y="85011"/>
                      <a:pt x="28541" y="107631"/>
                    </a:cubicBezTo>
                    <a:cubicBezTo>
                      <a:pt x="28541" y="130250"/>
                      <a:pt x="44896" y="145151"/>
                      <a:pt x="65527" y="145151"/>
                    </a:cubicBezTo>
                    <a:cubicBezTo>
                      <a:pt x="87334" y="145151"/>
                      <a:pt x="102941" y="127034"/>
                      <a:pt x="102941" y="107631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6" name="Forme libre 105">
                <a:extLst>
                  <a:ext uri="{FF2B5EF4-FFF2-40B4-BE49-F238E27FC236}">
                    <a16:creationId xmlns:a16="http://schemas.microsoft.com/office/drawing/2014/main" id="{566615E1-1DC9-0B4B-C315-73CE20E25DC4}"/>
                  </a:ext>
                </a:extLst>
              </p:cNvPr>
              <p:cNvSpPr/>
              <p:nvPr/>
            </p:nvSpPr>
            <p:spPr>
              <a:xfrm>
                <a:off x="11341826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90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90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90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90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7" name="Forme libre 106">
                <a:extLst>
                  <a:ext uri="{FF2B5EF4-FFF2-40B4-BE49-F238E27FC236}">
                    <a16:creationId xmlns:a16="http://schemas.microsoft.com/office/drawing/2014/main" id="{75ED3E36-06E4-C76A-4BD7-48FD7BB35B7D}"/>
                  </a:ext>
                </a:extLst>
              </p:cNvPr>
              <p:cNvSpPr/>
              <p:nvPr/>
            </p:nvSpPr>
            <p:spPr>
              <a:xfrm>
                <a:off x="11417188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8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120BA50-3E1A-CD90-F28A-7852E55376CA}"/>
                </a:ext>
              </a:extLst>
            </p:cNvPr>
            <p:cNvSpPr/>
            <p:nvPr/>
          </p:nvSpPr>
          <p:spPr>
            <a:xfrm>
              <a:off x="9038423" y="5836253"/>
              <a:ext cx="617112" cy="408010"/>
            </a:xfrm>
            <a:custGeom>
              <a:avLst/>
              <a:gdLst>
                <a:gd name="connsiteX0" fmla="*/ 483492 w 617112"/>
                <a:gd name="connsiteY0" fmla="*/ 0 h 408010"/>
                <a:gd name="connsiteX1" fmla="*/ 419675 w 617112"/>
                <a:gd name="connsiteY1" fmla="*/ 179027 h 408010"/>
                <a:gd name="connsiteX2" fmla="*/ 347093 w 617112"/>
                <a:gd name="connsiteY2" fmla="*/ 0 h 408010"/>
                <a:gd name="connsiteX3" fmla="*/ 308503 w 617112"/>
                <a:gd name="connsiteY3" fmla="*/ 0 h 408010"/>
                <a:gd name="connsiteX4" fmla="*/ 270020 w 617112"/>
                <a:gd name="connsiteY4" fmla="*/ 0 h 408010"/>
                <a:gd name="connsiteX5" fmla="*/ 197438 w 617112"/>
                <a:gd name="connsiteY5" fmla="*/ 179027 h 408010"/>
                <a:gd name="connsiteX6" fmla="*/ 133621 w 617112"/>
                <a:gd name="connsiteY6" fmla="*/ 0 h 408010"/>
                <a:gd name="connsiteX7" fmla="*/ 0 w 617112"/>
                <a:gd name="connsiteY7" fmla="*/ 0 h 408010"/>
                <a:gd name="connsiteX8" fmla="*/ 155107 w 617112"/>
                <a:gd name="connsiteY8" fmla="*/ 408010 h 408010"/>
                <a:gd name="connsiteX9" fmla="*/ 225979 w 617112"/>
                <a:gd name="connsiteY9" fmla="*/ 408010 h 408010"/>
                <a:gd name="connsiteX10" fmla="*/ 308503 w 617112"/>
                <a:gd name="connsiteY10" fmla="*/ 205184 h 408010"/>
                <a:gd name="connsiteX11" fmla="*/ 391134 w 617112"/>
                <a:gd name="connsiteY11" fmla="*/ 408010 h 408010"/>
                <a:gd name="connsiteX12" fmla="*/ 462006 w 617112"/>
                <a:gd name="connsiteY12" fmla="*/ 408010 h 408010"/>
                <a:gd name="connsiteX13" fmla="*/ 617113 w 617112"/>
                <a:gd name="connsiteY13" fmla="*/ 0 h 408010"/>
                <a:gd name="connsiteX14" fmla="*/ 483492 w 617112"/>
                <a:gd name="connsiteY14" fmla="*/ 0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7112" h="408010">
                  <a:moveTo>
                    <a:pt x="483492" y="0"/>
                  </a:moveTo>
                  <a:lnTo>
                    <a:pt x="419675" y="179027"/>
                  </a:lnTo>
                  <a:lnTo>
                    <a:pt x="347093" y="0"/>
                  </a:lnTo>
                  <a:lnTo>
                    <a:pt x="308503" y="0"/>
                  </a:lnTo>
                  <a:lnTo>
                    <a:pt x="270020" y="0"/>
                  </a:lnTo>
                  <a:lnTo>
                    <a:pt x="197438" y="179027"/>
                  </a:lnTo>
                  <a:lnTo>
                    <a:pt x="133621" y="0"/>
                  </a:lnTo>
                  <a:lnTo>
                    <a:pt x="0" y="0"/>
                  </a:lnTo>
                  <a:lnTo>
                    <a:pt x="155107" y="408010"/>
                  </a:lnTo>
                  <a:lnTo>
                    <a:pt x="225979" y="408010"/>
                  </a:lnTo>
                  <a:lnTo>
                    <a:pt x="308503" y="205184"/>
                  </a:lnTo>
                  <a:lnTo>
                    <a:pt x="391134" y="408010"/>
                  </a:lnTo>
                  <a:lnTo>
                    <a:pt x="462006" y="408010"/>
                  </a:lnTo>
                  <a:lnTo>
                    <a:pt x="617113" y="0"/>
                  </a:lnTo>
                  <a:lnTo>
                    <a:pt x="483492" y="0"/>
                  </a:lnTo>
                  <a:close/>
                </a:path>
              </a:pathLst>
            </a:custGeom>
            <a:grpFill/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8708BA66-8DA1-C818-C2E0-C1A7A3C605B4}"/>
                </a:ext>
              </a:extLst>
            </p:cNvPr>
            <p:cNvSpPr/>
            <p:nvPr/>
          </p:nvSpPr>
          <p:spPr>
            <a:xfrm>
              <a:off x="9677022" y="5836253"/>
              <a:ext cx="277075" cy="408010"/>
            </a:xfrm>
            <a:custGeom>
              <a:avLst/>
              <a:gdLst>
                <a:gd name="connsiteX0" fmla="*/ 277076 w 277075"/>
                <a:gd name="connsiteY0" fmla="*/ 107631 h 408010"/>
                <a:gd name="connsiteX1" fmla="*/ 277076 w 277075"/>
                <a:gd name="connsiteY1" fmla="*/ 0 h 408010"/>
                <a:gd name="connsiteX2" fmla="*/ 0 w 277075"/>
                <a:gd name="connsiteY2" fmla="*/ 0 h 408010"/>
                <a:gd name="connsiteX3" fmla="*/ 0 w 277075"/>
                <a:gd name="connsiteY3" fmla="*/ 408010 h 408010"/>
                <a:gd name="connsiteX4" fmla="*/ 277076 w 277075"/>
                <a:gd name="connsiteY4" fmla="*/ 408010 h 408010"/>
                <a:gd name="connsiteX5" fmla="*/ 277076 w 277075"/>
                <a:gd name="connsiteY5" fmla="*/ 300594 h 408010"/>
                <a:gd name="connsiteX6" fmla="*/ 122717 w 277075"/>
                <a:gd name="connsiteY6" fmla="*/ 300594 h 408010"/>
                <a:gd name="connsiteX7" fmla="*/ 122717 w 277075"/>
                <a:gd name="connsiteY7" fmla="*/ 257713 h 408010"/>
                <a:gd name="connsiteX8" fmla="*/ 260293 w 277075"/>
                <a:gd name="connsiteY8" fmla="*/ 257713 h 408010"/>
                <a:gd name="connsiteX9" fmla="*/ 260293 w 277075"/>
                <a:gd name="connsiteY9" fmla="*/ 150297 h 408010"/>
                <a:gd name="connsiteX10" fmla="*/ 122717 w 277075"/>
                <a:gd name="connsiteY10" fmla="*/ 150297 h 408010"/>
                <a:gd name="connsiteX11" fmla="*/ 122717 w 277075"/>
                <a:gd name="connsiteY11" fmla="*/ 107631 h 408010"/>
                <a:gd name="connsiteX12" fmla="*/ 277076 w 277075"/>
                <a:gd name="connsiteY12" fmla="*/ 107631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7075" h="408010">
                  <a:moveTo>
                    <a:pt x="277076" y="107631"/>
                  </a:moveTo>
                  <a:lnTo>
                    <a:pt x="277076" y="0"/>
                  </a:lnTo>
                  <a:lnTo>
                    <a:pt x="0" y="0"/>
                  </a:lnTo>
                  <a:lnTo>
                    <a:pt x="0" y="408010"/>
                  </a:lnTo>
                  <a:lnTo>
                    <a:pt x="277076" y="408010"/>
                  </a:lnTo>
                  <a:lnTo>
                    <a:pt x="277076" y="300594"/>
                  </a:lnTo>
                  <a:lnTo>
                    <a:pt x="122717" y="300594"/>
                  </a:lnTo>
                  <a:lnTo>
                    <a:pt x="122717" y="257713"/>
                  </a:lnTo>
                  <a:lnTo>
                    <a:pt x="260293" y="257713"/>
                  </a:lnTo>
                  <a:lnTo>
                    <a:pt x="260293" y="150297"/>
                  </a:lnTo>
                  <a:lnTo>
                    <a:pt x="122717" y="150297"/>
                  </a:lnTo>
                  <a:lnTo>
                    <a:pt x="122717" y="107631"/>
                  </a:lnTo>
                  <a:lnTo>
                    <a:pt x="277076" y="107631"/>
                  </a:lnTo>
                  <a:close/>
                </a:path>
              </a:pathLst>
            </a:custGeom>
            <a:grpFill/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507636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Titr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que 7">
            <a:extLst>
              <a:ext uri="{FF2B5EF4-FFF2-40B4-BE49-F238E27FC236}">
                <a16:creationId xmlns:a16="http://schemas.microsoft.com/office/drawing/2014/main" id="{72A3DF42-B3E8-39AB-8304-4F72170AA19E}"/>
              </a:ext>
            </a:extLst>
          </p:cNvPr>
          <p:cNvGrpSpPr/>
          <p:nvPr/>
        </p:nvGrpSpPr>
        <p:grpSpPr>
          <a:xfrm>
            <a:off x="-57456" y="-42038"/>
            <a:ext cx="12302679" cy="6934113"/>
            <a:chOff x="-57456" y="-42038"/>
            <a:chExt cx="12302679" cy="6934113"/>
          </a:xfrm>
        </p:grpSpPr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49BC24A5-6AB6-447F-1517-39DD54247CEC}"/>
                </a:ext>
              </a:extLst>
            </p:cNvPr>
            <p:cNvSpPr/>
            <p:nvPr/>
          </p:nvSpPr>
          <p:spPr>
            <a:xfrm>
              <a:off x="-57456" y="-42038"/>
              <a:ext cx="12302679" cy="6934113"/>
            </a:xfrm>
            <a:custGeom>
              <a:avLst/>
              <a:gdLst>
                <a:gd name="connsiteX0" fmla="*/ 12302679 w 12302679"/>
                <a:gd name="connsiteY0" fmla="*/ 0 h 6934113"/>
                <a:gd name="connsiteX1" fmla="*/ 12302679 w 12302679"/>
                <a:gd name="connsiteY1" fmla="*/ 881511 h 6934113"/>
                <a:gd name="connsiteX2" fmla="*/ 6250479 w 12302679"/>
                <a:gd name="connsiteY2" fmla="*/ 6934114 h 6934113"/>
                <a:gd name="connsiteX3" fmla="*/ 0 w 12302679"/>
                <a:gd name="connsiteY3" fmla="*/ 6934114 h 6934113"/>
                <a:gd name="connsiteX4" fmla="*/ 0 w 12302679"/>
                <a:gd name="connsiteY4" fmla="*/ 2495734 h 6934113"/>
                <a:gd name="connsiteX5" fmla="*/ 808197 w 12302679"/>
                <a:gd name="connsiteY5" fmla="*/ 3303985 h 6934113"/>
                <a:gd name="connsiteX6" fmla="*/ 8084035 w 12302679"/>
                <a:gd name="connsiteY6" fmla="*/ 0 h 6934113"/>
                <a:gd name="connsiteX7" fmla="*/ 12302679 w 12302679"/>
                <a:gd name="connsiteY7" fmla="*/ 0 h 6934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02679" h="6934113">
                  <a:moveTo>
                    <a:pt x="12302679" y="0"/>
                  </a:moveTo>
                  <a:lnTo>
                    <a:pt x="12302679" y="881511"/>
                  </a:lnTo>
                  <a:lnTo>
                    <a:pt x="6250479" y="6934114"/>
                  </a:lnTo>
                  <a:lnTo>
                    <a:pt x="0" y="6934114"/>
                  </a:lnTo>
                  <a:lnTo>
                    <a:pt x="0" y="2495734"/>
                  </a:lnTo>
                  <a:lnTo>
                    <a:pt x="808197" y="3303985"/>
                  </a:lnTo>
                  <a:lnTo>
                    <a:pt x="8084035" y="0"/>
                  </a:lnTo>
                  <a:lnTo>
                    <a:pt x="12302679" y="0"/>
                  </a:lnTo>
                  <a:close/>
                </a:path>
              </a:pathLst>
            </a:custGeom>
            <a:solidFill>
              <a:srgbClr val="99DDD5"/>
            </a:solidFill>
            <a:ln w="108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8B1FE001-3119-ED8C-A57A-0388B19CFDF3}"/>
                </a:ext>
              </a:extLst>
            </p:cNvPr>
            <p:cNvSpPr/>
            <p:nvPr/>
          </p:nvSpPr>
          <p:spPr>
            <a:xfrm>
              <a:off x="6193022" y="839473"/>
              <a:ext cx="6052200" cy="6052602"/>
            </a:xfrm>
            <a:custGeom>
              <a:avLst/>
              <a:gdLst>
                <a:gd name="connsiteX0" fmla="*/ 6052201 w 6052200"/>
                <a:gd name="connsiteY0" fmla="*/ 0 h 6052602"/>
                <a:gd name="connsiteX1" fmla="*/ 6052201 w 6052200"/>
                <a:gd name="connsiteY1" fmla="*/ 6052602 h 6052602"/>
                <a:gd name="connsiteX2" fmla="*/ 0 w 6052200"/>
                <a:gd name="connsiteY2" fmla="*/ 6052602 h 6052602"/>
                <a:gd name="connsiteX3" fmla="*/ 6052201 w 6052200"/>
                <a:gd name="connsiteY3" fmla="*/ 0 h 605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52200" h="6052602">
                  <a:moveTo>
                    <a:pt x="6052201" y="0"/>
                  </a:moveTo>
                  <a:lnTo>
                    <a:pt x="6052201" y="6052602"/>
                  </a:lnTo>
                  <a:lnTo>
                    <a:pt x="0" y="6052602"/>
                  </a:lnTo>
                  <a:lnTo>
                    <a:pt x="6052201" y="0"/>
                  </a:lnTo>
                  <a:close/>
                </a:path>
              </a:pathLst>
            </a:custGeom>
            <a:solidFill>
              <a:schemeClr val="accent1"/>
            </a:solidFill>
            <a:ln w="108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44886D34-3529-39AB-FEB6-C5192353D4B6}"/>
                </a:ext>
              </a:extLst>
            </p:cNvPr>
            <p:cNvSpPr/>
            <p:nvPr/>
          </p:nvSpPr>
          <p:spPr>
            <a:xfrm>
              <a:off x="-57456" y="-30207"/>
              <a:ext cx="8155228" cy="3292154"/>
            </a:xfrm>
            <a:custGeom>
              <a:avLst/>
              <a:gdLst>
                <a:gd name="connsiteX0" fmla="*/ 8155229 w 8155228"/>
                <a:gd name="connsiteY0" fmla="*/ 0 h 3292154"/>
                <a:gd name="connsiteX1" fmla="*/ 808197 w 8155228"/>
                <a:gd name="connsiteY1" fmla="*/ 3292155 h 3292154"/>
                <a:gd name="connsiteX2" fmla="*/ 0 w 8155228"/>
                <a:gd name="connsiteY2" fmla="*/ 2483904 h 3292154"/>
                <a:gd name="connsiteX3" fmla="*/ 0 w 8155228"/>
                <a:gd name="connsiteY3" fmla="*/ 0 h 3292154"/>
                <a:gd name="connsiteX4" fmla="*/ 8155229 w 8155228"/>
                <a:gd name="connsiteY4" fmla="*/ 0 h 329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5228" h="3292154">
                  <a:moveTo>
                    <a:pt x="8155229" y="0"/>
                  </a:moveTo>
                  <a:lnTo>
                    <a:pt x="808197" y="3292155"/>
                  </a:lnTo>
                  <a:lnTo>
                    <a:pt x="0" y="2483904"/>
                  </a:lnTo>
                  <a:lnTo>
                    <a:pt x="0" y="0"/>
                  </a:lnTo>
                  <a:lnTo>
                    <a:pt x="8155229" y="0"/>
                  </a:lnTo>
                  <a:close/>
                </a:path>
              </a:pathLst>
            </a:custGeom>
            <a:solidFill>
              <a:schemeClr val="accent1"/>
            </a:solidFill>
            <a:ln w="108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1BBADB6E-EF83-2B69-820F-9025871EA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749" y="4082143"/>
            <a:ext cx="6983902" cy="1339770"/>
          </a:xfrm>
        </p:spPr>
        <p:txBody>
          <a:bodyPr anchor="t" anchorCtr="0">
            <a:normAutofit/>
          </a:bodyPr>
          <a:lstStyle>
            <a:lvl1pPr algn="l">
              <a:defRPr sz="4000" b="1">
                <a:latin typeface="+mj-lt"/>
              </a:defRPr>
            </a:lvl1pPr>
          </a:lstStyle>
          <a:p>
            <a:r>
              <a:rPr lang="fr-FR" dirty="0"/>
              <a:t>Titre de la présentation </a:t>
            </a:r>
            <a:br>
              <a:rPr lang="fr-FR" dirty="0"/>
            </a:br>
            <a:r>
              <a:rPr lang="fr-FR" dirty="0"/>
              <a:t>en deux lignes</a:t>
            </a:r>
          </a:p>
        </p:txBody>
      </p:sp>
      <p:grpSp>
        <p:nvGrpSpPr>
          <p:cNvPr id="5" name="Graphique 3">
            <a:extLst>
              <a:ext uri="{FF2B5EF4-FFF2-40B4-BE49-F238E27FC236}">
                <a16:creationId xmlns:a16="http://schemas.microsoft.com/office/drawing/2014/main" id="{A172F00A-60DC-834B-AAF4-D257370F1A28}"/>
              </a:ext>
            </a:extLst>
          </p:cNvPr>
          <p:cNvGrpSpPr/>
          <p:nvPr/>
        </p:nvGrpSpPr>
        <p:grpSpPr>
          <a:xfrm>
            <a:off x="9038423" y="5823604"/>
            <a:ext cx="2498917" cy="469543"/>
            <a:chOff x="9038423" y="5823604"/>
            <a:chExt cx="2498917" cy="469543"/>
          </a:xfrm>
          <a:solidFill>
            <a:schemeClr val="bg1"/>
          </a:solidFill>
        </p:grpSpPr>
        <p:grpSp>
          <p:nvGrpSpPr>
            <p:cNvPr id="6" name="Graphique 3">
              <a:extLst>
                <a:ext uri="{FF2B5EF4-FFF2-40B4-BE49-F238E27FC236}">
                  <a16:creationId xmlns:a16="http://schemas.microsoft.com/office/drawing/2014/main" id="{4BA216E9-1FEC-F468-4B18-A5EDD2497102}"/>
                </a:ext>
              </a:extLst>
            </p:cNvPr>
            <p:cNvGrpSpPr/>
            <p:nvPr/>
          </p:nvGrpSpPr>
          <p:grpSpPr>
            <a:xfrm>
              <a:off x="10059818" y="5823604"/>
              <a:ext cx="1477522" cy="469543"/>
              <a:chOff x="10059818" y="5823604"/>
              <a:chExt cx="1477522" cy="469543"/>
            </a:xfrm>
            <a:grpFill/>
          </p:grpSpPr>
          <p:sp>
            <p:nvSpPr>
              <p:cNvPr id="7" name="Forme libre 6">
                <a:extLst>
                  <a:ext uri="{FF2B5EF4-FFF2-40B4-BE49-F238E27FC236}">
                    <a16:creationId xmlns:a16="http://schemas.microsoft.com/office/drawing/2014/main" id="{D94DCE20-24F7-A2C9-8B86-11F0280E8690}"/>
                  </a:ext>
                </a:extLst>
              </p:cNvPr>
              <p:cNvSpPr/>
              <p:nvPr/>
            </p:nvSpPr>
            <p:spPr>
              <a:xfrm>
                <a:off x="10059818" y="5836468"/>
                <a:ext cx="246075" cy="164125"/>
              </a:xfrm>
              <a:custGeom>
                <a:avLst/>
                <a:gdLst>
                  <a:gd name="connsiteX0" fmla="*/ 0 w 246075"/>
                  <a:gd name="connsiteY0" fmla="*/ 0 h 164125"/>
                  <a:gd name="connsiteX1" fmla="*/ 31107 w 246075"/>
                  <a:gd name="connsiteY1" fmla="*/ 0 h 164125"/>
                  <a:gd name="connsiteX2" fmla="*/ 69055 w 246075"/>
                  <a:gd name="connsiteY2" fmla="*/ 109667 h 164125"/>
                  <a:gd name="connsiteX3" fmla="*/ 70765 w 246075"/>
                  <a:gd name="connsiteY3" fmla="*/ 109667 h 164125"/>
                  <a:gd name="connsiteX4" fmla="*/ 114379 w 246075"/>
                  <a:gd name="connsiteY4" fmla="*/ 0 h 164125"/>
                  <a:gd name="connsiteX5" fmla="*/ 131696 w 246075"/>
                  <a:gd name="connsiteY5" fmla="*/ 0 h 164125"/>
                  <a:gd name="connsiteX6" fmla="*/ 175096 w 246075"/>
                  <a:gd name="connsiteY6" fmla="*/ 109667 h 164125"/>
                  <a:gd name="connsiteX7" fmla="*/ 176807 w 246075"/>
                  <a:gd name="connsiteY7" fmla="*/ 109667 h 164125"/>
                  <a:gd name="connsiteX8" fmla="*/ 214755 w 246075"/>
                  <a:gd name="connsiteY8" fmla="*/ 0 h 164125"/>
                  <a:gd name="connsiteX9" fmla="*/ 246076 w 246075"/>
                  <a:gd name="connsiteY9" fmla="*/ 0 h 164125"/>
                  <a:gd name="connsiteX10" fmla="*/ 185358 w 246075"/>
                  <a:gd name="connsiteY10" fmla="*/ 164126 h 164125"/>
                  <a:gd name="connsiteX11" fmla="*/ 170393 w 246075"/>
                  <a:gd name="connsiteY11" fmla="*/ 164126 h 164125"/>
                  <a:gd name="connsiteX12" fmla="*/ 123893 w 246075"/>
                  <a:gd name="connsiteY12" fmla="*/ 46847 h 164125"/>
                  <a:gd name="connsiteX13" fmla="*/ 122183 w 246075"/>
                  <a:gd name="connsiteY13" fmla="*/ 46847 h 164125"/>
                  <a:gd name="connsiteX14" fmla="*/ 75469 w 246075"/>
                  <a:gd name="connsiteY14" fmla="*/ 164126 h 164125"/>
                  <a:gd name="connsiteX15" fmla="*/ 60717 w 246075"/>
                  <a:gd name="connsiteY15" fmla="*/ 164126 h 164125"/>
                  <a:gd name="connsiteX16" fmla="*/ 0 w 246075"/>
                  <a:gd name="connsiteY16" fmla="*/ 0 h 16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075" h="164125">
                    <a:moveTo>
                      <a:pt x="0" y="0"/>
                    </a:moveTo>
                    <a:lnTo>
                      <a:pt x="31107" y="0"/>
                    </a:lnTo>
                    <a:lnTo>
                      <a:pt x="69055" y="109667"/>
                    </a:lnTo>
                    <a:lnTo>
                      <a:pt x="70765" y="109667"/>
                    </a:lnTo>
                    <a:lnTo>
                      <a:pt x="114379" y="0"/>
                    </a:lnTo>
                    <a:lnTo>
                      <a:pt x="131696" y="0"/>
                    </a:lnTo>
                    <a:lnTo>
                      <a:pt x="175096" y="109667"/>
                    </a:lnTo>
                    <a:lnTo>
                      <a:pt x="176807" y="109667"/>
                    </a:lnTo>
                    <a:lnTo>
                      <a:pt x="214755" y="0"/>
                    </a:lnTo>
                    <a:lnTo>
                      <a:pt x="246076" y="0"/>
                    </a:lnTo>
                    <a:lnTo>
                      <a:pt x="185358" y="164126"/>
                    </a:lnTo>
                    <a:lnTo>
                      <a:pt x="170393" y="164126"/>
                    </a:lnTo>
                    <a:lnTo>
                      <a:pt x="123893" y="46847"/>
                    </a:lnTo>
                    <a:lnTo>
                      <a:pt x="122183" y="46847"/>
                    </a:lnTo>
                    <a:lnTo>
                      <a:pt x="75469" y="164126"/>
                    </a:lnTo>
                    <a:lnTo>
                      <a:pt x="60717" y="1641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" name="Forme libre 8">
                <a:extLst>
                  <a:ext uri="{FF2B5EF4-FFF2-40B4-BE49-F238E27FC236}">
                    <a16:creationId xmlns:a16="http://schemas.microsoft.com/office/drawing/2014/main" id="{66AC43E0-F2D9-DD27-30A1-342E23CD115D}"/>
                  </a:ext>
                </a:extLst>
              </p:cNvPr>
              <p:cNvSpPr/>
              <p:nvPr/>
            </p:nvSpPr>
            <p:spPr>
              <a:xfrm>
                <a:off x="10301511" y="5876883"/>
                <a:ext cx="130948" cy="127034"/>
              </a:xfrm>
              <a:custGeom>
                <a:avLst/>
                <a:gdLst>
                  <a:gd name="connsiteX0" fmla="*/ 0 w 130948"/>
                  <a:gd name="connsiteY0" fmla="*/ 64643 h 127034"/>
                  <a:gd name="connsiteX1" fmla="*/ 62107 w 130948"/>
                  <a:gd name="connsiteY1" fmla="*/ 0 h 127034"/>
                  <a:gd name="connsiteX2" fmla="*/ 105721 w 130948"/>
                  <a:gd name="connsiteY2" fmla="*/ 22405 h 127034"/>
                  <a:gd name="connsiteX3" fmla="*/ 107645 w 130948"/>
                  <a:gd name="connsiteY3" fmla="*/ 22405 h 127034"/>
                  <a:gd name="connsiteX4" fmla="*/ 111707 w 130948"/>
                  <a:gd name="connsiteY4" fmla="*/ 3859 h 127034"/>
                  <a:gd name="connsiteX5" fmla="*/ 130948 w 130948"/>
                  <a:gd name="connsiteY5" fmla="*/ 3859 h 127034"/>
                  <a:gd name="connsiteX6" fmla="*/ 130948 w 130948"/>
                  <a:gd name="connsiteY6" fmla="*/ 123496 h 127034"/>
                  <a:gd name="connsiteX7" fmla="*/ 111493 w 130948"/>
                  <a:gd name="connsiteY7" fmla="*/ 123496 h 127034"/>
                  <a:gd name="connsiteX8" fmla="*/ 107431 w 130948"/>
                  <a:gd name="connsiteY8" fmla="*/ 104951 h 127034"/>
                  <a:gd name="connsiteX9" fmla="*/ 105507 w 130948"/>
                  <a:gd name="connsiteY9" fmla="*/ 104951 h 127034"/>
                  <a:gd name="connsiteX10" fmla="*/ 62107 w 130948"/>
                  <a:gd name="connsiteY10" fmla="*/ 127034 h 127034"/>
                  <a:gd name="connsiteX11" fmla="*/ 0 w 130948"/>
                  <a:gd name="connsiteY11" fmla="*/ 64750 h 127034"/>
                  <a:gd name="connsiteX12" fmla="*/ 102941 w 130948"/>
                  <a:gd name="connsiteY12" fmla="*/ 63678 h 127034"/>
                  <a:gd name="connsiteX13" fmla="*/ 65207 w 130948"/>
                  <a:gd name="connsiteY13" fmla="*/ 25836 h 127034"/>
                  <a:gd name="connsiteX14" fmla="*/ 28434 w 130948"/>
                  <a:gd name="connsiteY14" fmla="*/ 63678 h 127034"/>
                  <a:gd name="connsiteX15" fmla="*/ 65421 w 130948"/>
                  <a:gd name="connsiteY15" fmla="*/ 101199 h 127034"/>
                  <a:gd name="connsiteX16" fmla="*/ 102834 w 130948"/>
                  <a:gd name="connsiteY16" fmla="*/ 63678 h 12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27034">
                    <a:moveTo>
                      <a:pt x="0" y="64643"/>
                    </a:moveTo>
                    <a:cubicBezTo>
                      <a:pt x="0" y="28516"/>
                      <a:pt x="24907" y="0"/>
                      <a:pt x="62107" y="0"/>
                    </a:cubicBezTo>
                    <a:cubicBezTo>
                      <a:pt x="82310" y="0"/>
                      <a:pt x="98131" y="9755"/>
                      <a:pt x="105721" y="22405"/>
                    </a:cubicBezTo>
                    <a:lnTo>
                      <a:pt x="107645" y="22405"/>
                    </a:lnTo>
                    <a:lnTo>
                      <a:pt x="111707" y="3859"/>
                    </a:lnTo>
                    <a:lnTo>
                      <a:pt x="130948" y="3859"/>
                    </a:lnTo>
                    <a:lnTo>
                      <a:pt x="130948" y="123496"/>
                    </a:lnTo>
                    <a:lnTo>
                      <a:pt x="111493" y="123496"/>
                    </a:lnTo>
                    <a:lnTo>
                      <a:pt x="107431" y="104951"/>
                    </a:lnTo>
                    <a:lnTo>
                      <a:pt x="105507" y="104951"/>
                    </a:lnTo>
                    <a:cubicBezTo>
                      <a:pt x="97917" y="117600"/>
                      <a:pt x="82310" y="127034"/>
                      <a:pt x="62107" y="127034"/>
                    </a:cubicBezTo>
                    <a:cubicBezTo>
                      <a:pt x="24907" y="127034"/>
                      <a:pt x="0" y="99483"/>
                      <a:pt x="0" y="64750"/>
                    </a:cubicBezTo>
                    <a:close/>
                    <a:moveTo>
                      <a:pt x="102941" y="63678"/>
                    </a:moveTo>
                    <a:cubicBezTo>
                      <a:pt x="102941" y="43202"/>
                      <a:pt x="86800" y="25836"/>
                      <a:pt x="65207" y="25836"/>
                    </a:cubicBezTo>
                    <a:cubicBezTo>
                      <a:pt x="43614" y="25836"/>
                      <a:pt x="28434" y="41058"/>
                      <a:pt x="28434" y="63678"/>
                    </a:cubicBezTo>
                    <a:cubicBezTo>
                      <a:pt x="28434" y="86297"/>
                      <a:pt x="44790" y="101199"/>
                      <a:pt x="65421" y="101199"/>
                    </a:cubicBezTo>
                    <a:cubicBezTo>
                      <a:pt x="87227" y="101199"/>
                      <a:pt x="102834" y="83081"/>
                      <a:pt x="102834" y="63678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" name="Forme libre 9">
                <a:extLst>
                  <a:ext uri="{FF2B5EF4-FFF2-40B4-BE49-F238E27FC236}">
                    <a16:creationId xmlns:a16="http://schemas.microsoft.com/office/drawing/2014/main" id="{1F6A88DF-D00D-83B9-374E-5AFA65795665}"/>
                  </a:ext>
                </a:extLst>
              </p:cNvPr>
              <p:cNvSpPr/>
              <p:nvPr/>
            </p:nvSpPr>
            <p:spPr>
              <a:xfrm>
                <a:off x="10463886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" name="Forme libre 10">
                <a:extLst>
                  <a:ext uri="{FF2B5EF4-FFF2-40B4-BE49-F238E27FC236}">
                    <a16:creationId xmlns:a16="http://schemas.microsoft.com/office/drawing/2014/main" id="{9657DA84-F2BB-915D-FC0B-4F6089CBFBC9}"/>
                  </a:ext>
                </a:extLst>
              </p:cNvPr>
              <p:cNvSpPr/>
              <p:nvPr/>
            </p:nvSpPr>
            <p:spPr>
              <a:xfrm>
                <a:off x="10523962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" name="Forme libre 11">
                <a:extLst>
                  <a:ext uri="{FF2B5EF4-FFF2-40B4-BE49-F238E27FC236}">
                    <a16:creationId xmlns:a16="http://schemas.microsoft.com/office/drawing/2014/main" id="{E93C5AFF-6252-A8E6-D215-2947D11F379C}"/>
                  </a:ext>
                </a:extLst>
              </p:cNvPr>
              <p:cNvSpPr/>
              <p:nvPr/>
            </p:nvSpPr>
            <p:spPr>
              <a:xfrm>
                <a:off x="10576555" y="5876883"/>
                <a:ext cx="130199" cy="127248"/>
              </a:xfrm>
              <a:custGeom>
                <a:avLst/>
                <a:gdLst>
                  <a:gd name="connsiteX0" fmla="*/ 0 w 130199"/>
                  <a:gd name="connsiteY0" fmla="*/ 63463 h 127248"/>
                  <a:gd name="connsiteX1" fmla="*/ 64993 w 130199"/>
                  <a:gd name="connsiteY1" fmla="*/ 0 h 127248"/>
                  <a:gd name="connsiteX2" fmla="*/ 130200 w 130199"/>
                  <a:gd name="connsiteY2" fmla="*/ 63463 h 127248"/>
                  <a:gd name="connsiteX3" fmla="*/ 64993 w 130199"/>
                  <a:gd name="connsiteY3" fmla="*/ 127249 h 127248"/>
                  <a:gd name="connsiteX4" fmla="*/ 0 w 130199"/>
                  <a:gd name="connsiteY4" fmla="*/ 63463 h 127248"/>
                  <a:gd name="connsiteX5" fmla="*/ 101445 w 130199"/>
                  <a:gd name="connsiteY5" fmla="*/ 63463 h 127248"/>
                  <a:gd name="connsiteX6" fmla="*/ 64886 w 130199"/>
                  <a:gd name="connsiteY6" fmla="*/ 26372 h 127248"/>
                  <a:gd name="connsiteX7" fmla="*/ 28648 w 130199"/>
                  <a:gd name="connsiteY7" fmla="*/ 63463 h 127248"/>
                  <a:gd name="connsiteX8" fmla="*/ 64886 w 130199"/>
                  <a:gd name="connsiteY8" fmla="*/ 100555 h 127248"/>
                  <a:gd name="connsiteX9" fmla="*/ 101445 w 130199"/>
                  <a:gd name="connsiteY9" fmla="*/ 63463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199" h="127248">
                    <a:moveTo>
                      <a:pt x="0" y="63463"/>
                    </a:moveTo>
                    <a:cubicBezTo>
                      <a:pt x="0" y="26800"/>
                      <a:pt x="29183" y="0"/>
                      <a:pt x="64993" y="0"/>
                    </a:cubicBezTo>
                    <a:cubicBezTo>
                      <a:pt x="100803" y="0"/>
                      <a:pt x="130200" y="26908"/>
                      <a:pt x="130200" y="63463"/>
                    </a:cubicBezTo>
                    <a:cubicBezTo>
                      <a:pt x="130200" y="100019"/>
                      <a:pt x="101552" y="127249"/>
                      <a:pt x="64993" y="127249"/>
                    </a:cubicBezTo>
                    <a:cubicBezTo>
                      <a:pt x="28434" y="127249"/>
                      <a:pt x="0" y="100127"/>
                      <a:pt x="0" y="63463"/>
                    </a:cubicBezTo>
                    <a:close/>
                    <a:moveTo>
                      <a:pt x="101445" y="63463"/>
                    </a:moveTo>
                    <a:cubicBezTo>
                      <a:pt x="101445" y="42023"/>
                      <a:pt x="85517" y="26372"/>
                      <a:pt x="64886" y="26372"/>
                    </a:cubicBezTo>
                    <a:cubicBezTo>
                      <a:pt x="44255" y="26372"/>
                      <a:pt x="28648" y="42023"/>
                      <a:pt x="28648" y="63463"/>
                    </a:cubicBezTo>
                    <a:cubicBezTo>
                      <a:pt x="28648" y="84904"/>
                      <a:pt x="44576" y="100555"/>
                      <a:pt x="64886" y="100555"/>
                    </a:cubicBezTo>
                    <a:cubicBezTo>
                      <a:pt x="85196" y="100555"/>
                      <a:pt x="101445" y="85118"/>
                      <a:pt x="101445" y="63463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" name="Forme libre 12">
                <a:extLst>
                  <a:ext uri="{FF2B5EF4-FFF2-40B4-BE49-F238E27FC236}">
                    <a16:creationId xmlns:a16="http://schemas.microsoft.com/office/drawing/2014/main" id="{6E4F46A4-873F-E4C0-6140-F1F47538F3AE}"/>
                  </a:ext>
                </a:extLst>
              </p:cNvPr>
              <p:cNvSpPr/>
              <p:nvPr/>
            </p:nvSpPr>
            <p:spPr>
              <a:xfrm>
                <a:off x="10730700" y="5877097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7 w 117479"/>
                  <a:gd name="connsiteY7" fmla="*/ 123282 h 123282"/>
                  <a:gd name="connsiteX8" fmla="*/ 88297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538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5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7" y="123282"/>
                    </a:lnTo>
                    <a:lnTo>
                      <a:pt x="88297" y="57139"/>
                    </a:lnTo>
                    <a:cubicBezTo>
                      <a:pt x="88297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538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" name="Forme libre 13">
                <a:extLst>
                  <a:ext uri="{FF2B5EF4-FFF2-40B4-BE49-F238E27FC236}">
                    <a16:creationId xmlns:a16="http://schemas.microsoft.com/office/drawing/2014/main" id="{A728B7D7-C603-A101-6D18-00A67D1894D5}"/>
                  </a:ext>
                </a:extLst>
              </p:cNvPr>
              <p:cNvSpPr/>
              <p:nvPr/>
            </p:nvSpPr>
            <p:spPr>
              <a:xfrm>
                <a:off x="10874689" y="5823604"/>
                <a:ext cx="36024" cy="176775"/>
              </a:xfrm>
              <a:custGeom>
                <a:avLst/>
                <a:gdLst>
                  <a:gd name="connsiteX0" fmla="*/ 0 w 36024"/>
                  <a:gd name="connsiteY0" fmla="*/ 18117 h 176775"/>
                  <a:gd name="connsiteX1" fmla="*/ 17745 w 36024"/>
                  <a:gd name="connsiteY1" fmla="*/ 0 h 176775"/>
                  <a:gd name="connsiteX2" fmla="*/ 36024 w 36024"/>
                  <a:gd name="connsiteY2" fmla="*/ 18117 h 176775"/>
                  <a:gd name="connsiteX3" fmla="*/ 17745 w 36024"/>
                  <a:gd name="connsiteY3" fmla="*/ 35913 h 176775"/>
                  <a:gd name="connsiteX4" fmla="*/ 0 w 36024"/>
                  <a:gd name="connsiteY4" fmla="*/ 18117 h 176775"/>
                  <a:gd name="connsiteX5" fmla="*/ 3100 w 36024"/>
                  <a:gd name="connsiteY5" fmla="*/ 57139 h 176775"/>
                  <a:gd name="connsiteX6" fmla="*/ 32497 w 36024"/>
                  <a:gd name="connsiteY6" fmla="*/ 57139 h 176775"/>
                  <a:gd name="connsiteX7" fmla="*/ 32497 w 36024"/>
                  <a:gd name="connsiteY7" fmla="*/ 176776 h 176775"/>
                  <a:gd name="connsiteX8" fmla="*/ 3100 w 36024"/>
                  <a:gd name="connsiteY8" fmla="*/ 176776 h 176775"/>
                  <a:gd name="connsiteX9" fmla="*/ 3100 w 36024"/>
                  <a:gd name="connsiteY9" fmla="*/ 57031 h 17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024" h="176775">
                    <a:moveTo>
                      <a:pt x="0" y="18117"/>
                    </a:moveTo>
                    <a:cubicBezTo>
                      <a:pt x="0" y="7933"/>
                      <a:pt x="8552" y="0"/>
                      <a:pt x="17745" y="0"/>
                    </a:cubicBezTo>
                    <a:cubicBezTo>
                      <a:pt x="27472" y="0"/>
                      <a:pt x="36024" y="8040"/>
                      <a:pt x="36024" y="18117"/>
                    </a:cubicBezTo>
                    <a:cubicBezTo>
                      <a:pt x="36024" y="28194"/>
                      <a:pt x="27686" y="35913"/>
                      <a:pt x="17745" y="35913"/>
                    </a:cubicBezTo>
                    <a:cubicBezTo>
                      <a:pt x="7803" y="35913"/>
                      <a:pt x="0" y="28087"/>
                      <a:pt x="0" y="18117"/>
                    </a:cubicBezTo>
                    <a:close/>
                    <a:moveTo>
                      <a:pt x="3100" y="57139"/>
                    </a:moveTo>
                    <a:lnTo>
                      <a:pt x="32497" y="57139"/>
                    </a:lnTo>
                    <a:lnTo>
                      <a:pt x="32497" y="176776"/>
                    </a:lnTo>
                    <a:lnTo>
                      <a:pt x="3100" y="176776"/>
                    </a:lnTo>
                    <a:lnTo>
                      <a:pt x="3100" y="57031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5" name="Forme libre 14">
                <a:extLst>
                  <a:ext uri="{FF2B5EF4-FFF2-40B4-BE49-F238E27FC236}">
                    <a16:creationId xmlns:a16="http://schemas.microsoft.com/office/drawing/2014/main" id="{E35C50D9-36D5-29F1-14DF-1CEDFAF31BA9}"/>
                  </a:ext>
                </a:extLst>
              </p:cNvPr>
              <p:cNvSpPr/>
              <p:nvPr/>
            </p:nvSpPr>
            <p:spPr>
              <a:xfrm>
                <a:off x="10931344" y="5876776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6" name="Forme libre 15">
                <a:extLst>
                  <a:ext uri="{FF2B5EF4-FFF2-40B4-BE49-F238E27FC236}">
                    <a16:creationId xmlns:a16="http://schemas.microsoft.com/office/drawing/2014/main" id="{26A0D61D-9FB0-8974-7749-CA36962F77C3}"/>
                  </a:ext>
                </a:extLst>
              </p:cNvPr>
              <p:cNvSpPr/>
              <p:nvPr/>
            </p:nvSpPr>
            <p:spPr>
              <a:xfrm>
                <a:off x="10077135" y="6080459"/>
                <a:ext cx="102727" cy="164018"/>
              </a:xfrm>
              <a:custGeom>
                <a:avLst/>
                <a:gdLst>
                  <a:gd name="connsiteX0" fmla="*/ 0 w 102727"/>
                  <a:gd name="connsiteY0" fmla="*/ 0 h 164018"/>
                  <a:gd name="connsiteX1" fmla="*/ 102727 w 102727"/>
                  <a:gd name="connsiteY1" fmla="*/ 0 h 164018"/>
                  <a:gd name="connsiteX2" fmla="*/ 102727 w 102727"/>
                  <a:gd name="connsiteY2" fmla="*/ 23584 h 164018"/>
                  <a:gd name="connsiteX3" fmla="*/ 30679 w 102727"/>
                  <a:gd name="connsiteY3" fmla="*/ 23584 h 164018"/>
                  <a:gd name="connsiteX4" fmla="*/ 30679 w 102727"/>
                  <a:gd name="connsiteY4" fmla="*/ 70432 h 164018"/>
                  <a:gd name="connsiteX5" fmla="*/ 94924 w 102727"/>
                  <a:gd name="connsiteY5" fmla="*/ 70432 h 164018"/>
                  <a:gd name="connsiteX6" fmla="*/ 94924 w 102727"/>
                  <a:gd name="connsiteY6" fmla="*/ 92837 h 164018"/>
                  <a:gd name="connsiteX7" fmla="*/ 30679 w 102727"/>
                  <a:gd name="connsiteY7" fmla="*/ 92837 h 164018"/>
                  <a:gd name="connsiteX8" fmla="*/ 30679 w 102727"/>
                  <a:gd name="connsiteY8" fmla="*/ 140434 h 164018"/>
                  <a:gd name="connsiteX9" fmla="*/ 102727 w 102727"/>
                  <a:gd name="connsiteY9" fmla="*/ 140434 h 164018"/>
                  <a:gd name="connsiteX10" fmla="*/ 102727 w 102727"/>
                  <a:gd name="connsiteY10" fmla="*/ 164019 h 164018"/>
                  <a:gd name="connsiteX11" fmla="*/ 0 w 102727"/>
                  <a:gd name="connsiteY11" fmla="*/ 164019 h 164018"/>
                  <a:gd name="connsiteX12" fmla="*/ 0 w 102727"/>
                  <a:gd name="connsiteY12" fmla="*/ 214 h 16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727" h="164018">
                    <a:moveTo>
                      <a:pt x="0" y="0"/>
                    </a:moveTo>
                    <a:lnTo>
                      <a:pt x="102727" y="0"/>
                    </a:lnTo>
                    <a:lnTo>
                      <a:pt x="102727" y="23584"/>
                    </a:lnTo>
                    <a:lnTo>
                      <a:pt x="30679" y="23584"/>
                    </a:lnTo>
                    <a:lnTo>
                      <a:pt x="30679" y="70432"/>
                    </a:lnTo>
                    <a:lnTo>
                      <a:pt x="94924" y="70432"/>
                    </a:lnTo>
                    <a:lnTo>
                      <a:pt x="94924" y="92837"/>
                    </a:lnTo>
                    <a:lnTo>
                      <a:pt x="30679" y="92837"/>
                    </a:lnTo>
                    <a:lnTo>
                      <a:pt x="30679" y="140434"/>
                    </a:lnTo>
                    <a:lnTo>
                      <a:pt x="102727" y="140434"/>
                    </a:lnTo>
                    <a:lnTo>
                      <a:pt x="102727" y="164019"/>
                    </a:lnTo>
                    <a:lnTo>
                      <a:pt x="0" y="164019"/>
                    </a:lnTo>
                    <a:lnTo>
                      <a:pt x="0" y="214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7" name="Forme libre 16">
                <a:extLst>
                  <a:ext uri="{FF2B5EF4-FFF2-40B4-BE49-F238E27FC236}">
                    <a16:creationId xmlns:a16="http://schemas.microsoft.com/office/drawing/2014/main" id="{681E97DF-2AFF-43A6-CB2C-9F7CB678042C}"/>
                  </a:ext>
                </a:extLst>
              </p:cNvPr>
              <p:cNvSpPr/>
              <p:nvPr/>
            </p:nvSpPr>
            <p:spPr>
              <a:xfrm>
                <a:off x="10204235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" name="Forme libre 17">
                <a:extLst>
                  <a:ext uri="{FF2B5EF4-FFF2-40B4-BE49-F238E27FC236}">
                    <a16:creationId xmlns:a16="http://schemas.microsoft.com/office/drawing/2014/main" id="{5CD764B9-FC53-8AFC-893A-A51FD65CDA4D}"/>
                  </a:ext>
                </a:extLst>
              </p:cNvPr>
              <p:cNvSpPr/>
              <p:nvPr/>
            </p:nvSpPr>
            <p:spPr>
              <a:xfrm>
                <a:off x="10339031" y="6097183"/>
                <a:ext cx="88403" cy="150725"/>
              </a:xfrm>
              <a:custGeom>
                <a:avLst/>
                <a:gdLst>
                  <a:gd name="connsiteX0" fmla="*/ 88403 w 88403"/>
                  <a:gd name="connsiteY0" fmla="*/ 146652 h 150725"/>
                  <a:gd name="connsiteX1" fmla="*/ 64459 w 88403"/>
                  <a:gd name="connsiteY1" fmla="*/ 150726 h 150725"/>
                  <a:gd name="connsiteX2" fmla="*/ 17745 w 88403"/>
                  <a:gd name="connsiteY2" fmla="*/ 97446 h 150725"/>
                  <a:gd name="connsiteX3" fmla="*/ 17745 w 88403"/>
                  <a:gd name="connsiteY3" fmla="*/ 51778 h 150725"/>
                  <a:gd name="connsiteX4" fmla="*/ 0 w 88403"/>
                  <a:gd name="connsiteY4" fmla="*/ 51778 h 150725"/>
                  <a:gd name="connsiteX5" fmla="*/ 0 w 88403"/>
                  <a:gd name="connsiteY5" fmla="*/ 27551 h 150725"/>
                  <a:gd name="connsiteX6" fmla="*/ 19883 w 88403"/>
                  <a:gd name="connsiteY6" fmla="*/ 27551 h 150725"/>
                  <a:gd name="connsiteX7" fmla="*/ 24586 w 88403"/>
                  <a:gd name="connsiteY7" fmla="*/ 0 h 150725"/>
                  <a:gd name="connsiteX8" fmla="*/ 46179 w 88403"/>
                  <a:gd name="connsiteY8" fmla="*/ 0 h 150725"/>
                  <a:gd name="connsiteX9" fmla="*/ 46179 w 88403"/>
                  <a:gd name="connsiteY9" fmla="*/ 27551 h 150725"/>
                  <a:gd name="connsiteX10" fmla="*/ 83593 w 88403"/>
                  <a:gd name="connsiteY10" fmla="*/ 27551 h 150725"/>
                  <a:gd name="connsiteX11" fmla="*/ 83593 w 88403"/>
                  <a:gd name="connsiteY11" fmla="*/ 51778 h 150725"/>
                  <a:gd name="connsiteX12" fmla="*/ 46393 w 88403"/>
                  <a:gd name="connsiteY12" fmla="*/ 51778 h 150725"/>
                  <a:gd name="connsiteX13" fmla="*/ 46393 w 88403"/>
                  <a:gd name="connsiteY13" fmla="*/ 97661 h 150725"/>
                  <a:gd name="connsiteX14" fmla="*/ 69376 w 88403"/>
                  <a:gd name="connsiteY14" fmla="*/ 124569 h 150725"/>
                  <a:gd name="connsiteX15" fmla="*/ 85731 w 88403"/>
                  <a:gd name="connsiteY15" fmla="*/ 121031 h 150725"/>
                  <a:gd name="connsiteX16" fmla="*/ 88083 w 88403"/>
                  <a:gd name="connsiteY16" fmla="*/ 121031 h 150725"/>
                  <a:gd name="connsiteX17" fmla="*/ 88296 w 88403"/>
                  <a:gd name="connsiteY17" fmla="*/ 146759 h 15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8403" h="150725">
                    <a:moveTo>
                      <a:pt x="88403" y="146652"/>
                    </a:moveTo>
                    <a:cubicBezTo>
                      <a:pt x="81241" y="149547"/>
                      <a:pt x="72048" y="150726"/>
                      <a:pt x="64459" y="150726"/>
                    </a:cubicBezTo>
                    <a:cubicBezTo>
                      <a:pt x="34848" y="150726"/>
                      <a:pt x="17745" y="134538"/>
                      <a:pt x="17745" y="97446"/>
                    </a:cubicBezTo>
                    <a:lnTo>
                      <a:pt x="17745" y="51778"/>
                    </a:lnTo>
                    <a:lnTo>
                      <a:pt x="0" y="51778"/>
                    </a:lnTo>
                    <a:lnTo>
                      <a:pt x="0" y="27551"/>
                    </a:lnTo>
                    <a:lnTo>
                      <a:pt x="19883" y="27551"/>
                    </a:lnTo>
                    <a:lnTo>
                      <a:pt x="24586" y="0"/>
                    </a:lnTo>
                    <a:lnTo>
                      <a:pt x="46179" y="0"/>
                    </a:lnTo>
                    <a:lnTo>
                      <a:pt x="46179" y="27551"/>
                    </a:lnTo>
                    <a:lnTo>
                      <a:pt x="83593" y="27551"/>
                    </a:lnTo>
                    <a:lnTo>
                      <a:pt x="83593" y="51778"/>
                    </a:lnTo>
                    <a:lnTo>
                      <a:pt x="46393" y="51778"/>
                    </a:lnTo>
                    <a:lnTo>
                      <a:pt x="46393" y="97661"/>
                    </a:lnTo>
                    <a:cubicBezTo>
                      <a:pt x="46393" y="115992"/>
                      <a:pt x="53769" y="124569"/>
                      <a:pt x="69376" y="124569"/>
                    </a:cubicBezTo>
                    <a:cubicBezTo>
                      <a:pt x="76752" y="124569"/>
                      <a:pt x="82203" y="122639"/>
                      <a:pt x="85731" y="121031"/>
                    </a:cubicBezTo>
                    <a:lnTo>
                      <a:pt x="88083" y="121031"/>
                    </a:lnTo>
                    <a:lnTo>
                      <a:pt x="88296" y="146759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" name="Forme libre 18">
                <a:extLst>
                  <a:ext uri="{FF2B5EF4-FFF2-40B4-BE49-F238E27FC236}">
                    <a16:creationId xmlns:a16="http://schemas.microsoft.com/office/drawing/2014/main" id="{82430748-AF29-DD6C-3F14-3162BE603B02}"/>
                  </a:ext>
                </a:extLst>
              </p:cNvPr>
              <p:cNvSpPr/>
              <p:nvPr/>
            </p:nvSpPr>
            <p:spPr>
              <a:xfrm>
                <a:off x="10446355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0" name="Forme libre 19">
                <a:extLst>
                  <a:ext uri="{FF2B5EF4-FFF2-40B4-BE49-F238E27FC236}">
                    <a16:creationId xmlns:a16="http://schemas.microsoft.com/office/drawing/2014/main" id="{7D674952-E088-D1C9-9735-A703B1497E13}"/>
                  </a:ext>
                </a:extLst>
              </p:cNvPr>
              <p:cNvSpPr/>
              <p:nvPr/>
            </p:nvSpPr>
            <p:spPr>
              <a:xfrm>
                <a:off x="10521824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1" name="Forme libre 20">
                <a:extLst>
                  <a:ext uri="{FF2B5EF4-FFF2-40B4-BE49-F238E27FC236}">
                    <a16:creationId xmlns:a16="http://schemas.microsoft.com/office/drawing/2014/main" id="{719BFF44-9CB8-7A7F-FDED-C24D07398D46}"/>
                  </a:ext>
                </a:extLst>
              </p:cNvPr>
              <p:cNvSpPr/>
              <p:nvPr/>
            </p:nvSpPr>
            <p:spPr>
              <a:xfrm>
                <a:off x="10665493" y="6120981"/>
                <a:ext cx="130948" cy="172166"/>
              </a:xfrm>
              <a:custGeom>
                <a:avLst/>
                <a:gdLst>
                  <a:gd name="connsiteX0" fmla="*/ 0 w 130948"/>
                  <a:gd name="connsiteY0" fmla="*/ 3752 h 172166"/>
                  <a:gd name="connsiteX1" fmla="*/ 21379 w 130948"/>
                  <a:gd name="connsiteY1" fmla="*/ 3752 h 172166"/>
                  <a:gd name="connsiteX2" fmla="*/ 24265 w 130948"/>
                  <a:gd name="connsiteY2" fmla="*/ 21119 h 172166"/>
                  <a:gd name="connsiteX3" fmla="*/ 26190 w 130948"/>
                  <a:gd name="connsiteY3" fmla="*/ 21119 h 172166"/>
                  <a:gd name="connsiteX4" fmla="*/ 70017 w 130948"/>
                  <a:gd name="connsiteY4" fmla="*/ 0 h 172166"/>
                  <a:gd name="connsiteX5" fmla="*/ 130948 w 130948"/>
                  <a:gd name="connsiteY5" fmla="*/ 63463 h 172166"/>
                  <a:gd name="connsiteX6" fmla="*/ 69483 w 130948"/>
                  <a:gd name="connsiteY6" fmla="*/ 126927 h 172166"/>
                  <a:gd name="connsiteX7" fmla="*/ 30572 w 130948"/>
                  <a:gd name="connsiteY7" fmla="*/ 107952 h 172166"/>
                  <a:gd name="connsiteX8" fmla="*/ 28648 w 130948"/>
                  <a:gd name="connsiteY8" fmla="*/ 107952 h 172166"/>
                  <a:gd name="connsiteX9" fmla="*/ 28648 w 130948"/>
                  <a:gd name="connsiteY9" fmla="*/ 172166 h 172166"/>
                  <a:gd name="connsiteX10" fmla="*/ 0 w 130948"/>
                  <a:gd name="connsiteY10" fmla="*/ 172166 h 172166"/>
                  <a:gd name="connsiteX11" fmla="*/ 0 w 130948"/>
                  <a:gd name="connsiteY11" fmla="*/ 3752 h 172166"/>
                  <a:gd name="connsiteX12" fmla="*/ 102727 w 130948"/>
                  <a:gd name="connsiteY12" fmla="*/ 63678 h 172166"/>
                  <a:gd name="connsiteX13" fmla="*/ 65955 w 130948"/>
                  <a:gd name="connsiteY13" fmla="*/ 25836 h 172166"/>
                  <a:gd name="connsiteX14" fmla="*/ 28007 w 130948"/>
                  <a:gd name="connsiteY14" fmla="*/ 63678 h 172166"/>
                  <a:gd name="connsiteX15" fmla="*/ 65741 w 130948"/>
                  <a:gd name="connsiteY15" fmla="*/ 101199 h 172166"/>
                  <a:gd name="connsiteX16" fmla="*/ 102727 w 130948"/>
                  <a:gd name="connsiteY16" fmla="*/ 63678 h 172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2166">
                    <a:moveTo>
                      <a:pt x="0" y="3752"/>
                    </a:moveTo>
                    <a:lnTo>
                      <a:pt x="21379" y="3752"/>
                    </a:lnTo>
                    <a:lnTo>
                      <a:pt x="24265" y="21119"/>
                    </a:lnTo>
                    <a:lnTo>
                      <a:pt x="26190" y="21119"/>
                    </a:lnTo>
                    <a:cubicBezTo>
                      <a:pt x="32069" y="10613"/>
                      <a:pt x="47569" y="0"/>
                      <a:pt x="70017" y="0"/>
                    </a:cubicBezTo>
                    <a:cubicBezTo>
                      <a:pt x="106576" y="0"/>
                      <a:pt x="130948" y="27551"/>
                      <a:pt x="130948" y="63463"/>
                    </a:cubicBezTo>
                    <a:cubicBezTo>
                      <a:pt x="130948" y="99376"/>
                      <a:pt x="104652" y="126927"/>
                      <a:pt x="69483" y="126927"/>
                    </a:cubicBezTo>
                    <a:cubicBezTo>
                      <a:pt x="50989" y="126927"/>
                      <a:pt x="36238" y="117172"/>
                      <a:pt x="30572" y="107952"/>
                    </a:cubicBezTo>
                    <a:lnTo>
                      <a:pt x="28648" y="107952"/>
                    </a:lnTo>
                    <a:lnTo>
                      <a:pt x="28648" y="172166"/>
                    </a:lnTo>
                    <a:lnTo>
                      <a:pt x="0" y="172166"/>
                    </a:lnTo>
                    <a:lnTo>
                      <a:pt x="0" y="3752"/>
                    </a:lnTo>
                    <a:close/>
                    <a:moveTo>
                      <a:pt x="102727" y="63678"/>
                    </a:moveTo>
                    <a:cubicBezTo>
                      <a:pt x="102727" y="41058"/>
                      <a:pt x="86372" y="25836"/>
                      <a:pt x="65955" y="25836"/>
                    </a:cubicBezTo>
                    <a:cubicBezTo>
                      <a:pt x="44362" y="25836"/>
                      <a:pt x="28007" y="43202"/>
                      <a:pt x="28007" y="63678"/>
                    </a:cubicBezTo>
                    <a:cubicBezTo>
                      <a:pt x="28007" y="84153"/>
                      <a:pt x="43934" y="101199"/>
                      <a:pt x="65741" y="101199"/>
                    </a:cubicBezTo>
                    <a:cubicBezTo>
                      <a:pt x="86158" y="101199"/>
                      <a:pt x="102727" y="85761"/>
                      <a:pt x="102727" y="63678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" name="Forme libre 21">
                <a:extLst>
                  <a:ext uri="{FF2B5EF4-FFF2-40B4-BE49-F238E27FC236}">
                    <a16:creationId xmlns:a16="http://schemas.microsoft.com/office/drawing/2014/main" id="{B5CF899E-3C2F-4F60-A529-E78E823DC4AC}"/>
                  </a:ext>
                </a:extLst>
              </p:cNvPr>
              <p:cNvSpPr/>
              <p:nvPr/>
            </p:nvSpPr>
            <p:spPr>
              <a:xfrm>
                <a:off x="10820599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" name="Forme libre 22">
                <a:extLst>
                  <a:ext uri="{FF2B5EF4-FFF2-40B4-BE49-F238E27FC236}">
                    <a16:creationId xmlns:a16="http://schemas.microsoft.com/office/drawing/2014/main" id="{E8CA3E69-AB47-0B87-0CEF-A2C8E1D64BFA}"/>
                  </a:ext>
                </a:extLst>
              </p:cNvPr>
              <p:cNvSpPr/>
              <p:nvPr/>
            </p:nvSpPr>
            <p:spPr>
              <a:xfrm>
                <a:off x="10895961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" name="Forme libre 23">
                <a:extLst>
                  <a:ext uri="{FF2B5EF4-FFF2-40B4-BE49-F238E27FC236}">
                    <a16:creationId xmlns:a16="http://schemas.microsoft.com/office/drawing/2014/main" id="{7629DCDB-8254-198E-257C-A1E3C3A955E5}"/>
                  </a:ext>
                </a:extLst>
              </p:cNvPr>
              <p:cNvSpPr/>
              <p:nvPr/>
            </p:nvSpPr>
            <p:spPr>
              <a:xfrm>
                <a:off x="11039737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7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7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5" name="Forme libre 24">
                <a:extLst>
                  <a:ext uri="{FF2B5EF4-FFF2-40B4-BE49-F238E27FC236}">
                    <a16:creationId xmlns:a16="http://schemas.microsoft.com/office/drawing/2014/main" id="{E74F80CA-F1AE-27BB-28BC-DC43E50621E3}"/>
                  </a:ext>
                </a:extLst>
              </p:cNvPr>
              <p:cNvSpPr/>
              <p:nvPr/>
            </p:nvSpPr>
            <p:spPr>
              <a:xfrm>
                <a:off x="11179237" y="6077029"/>
                <a:ext cx="130948" cy="170986"/>
              </a:xfrm>
              <a:custGeom>
                <a:avLst/>
                <a:gdLst>
                  <a:gd name="connsiteX0" fmla="*/ 107 w 130948"/>
                  <a:gd name="connsiteY0" fmla="*/ 108595 h 170986"/>
                  <a:gd name="connsiteX1" fmla="*/ 62214 w 130948"/>
                  <a:gd name="connsiteY1" fmla="*/ 43953 h 170986"/>
                  <a:gd name="connsiteX2" fmla="*/ 100589 w 130948"/>
                  <a:gd name="connsiteY2" fmla="*/ 63463 h 170986"/>
                  <a:gd name="connsiteX3" fmla="*/ 102514 w 130948"/>
                  <a:gd name="connsiteY3" fmla="*/ 63463 h 170986"/>
                  <a:gd name="connsiteX4" fmla="*/ 102514 w 130948"/>
                  <a:gd name="connsiteY4" fmla="*/ 0 h 170986"/>
                  <a:gd name="connsiteX5" fmla="*/ 130948 w 130948"/>
                  <a:gd name="connsiteY5" fmla="*/ 0 h 170986"/>
                  <a:gd name="connsiteX6" fmla="*/ 130948 w 130948"/>
                  <a:gd name="connsiteY6" fmla="*/ 167449 h 170986"/>
                  <a:gd name="connsiteX7" fmla="*/ 111493 w 130948"/>
                  <a:gd name="connsiteY7" fmla="*/ 167449 h 170986"/>
                  <a:gd name="connsiteX8" fmla="*/ 107431 w 130948"/>
                  <a:gd name="connsiteY8" fmla="*/ 148903 h 170986"/>
                  <a:gd name="connsiteX9" fmla="*/ 105507 w 130948"/>
                  <a:gd name="connsiteY9" fmla="*/ 148903 h 170986"/>
                  <a:gd name="connsiteX10" fmla="*/ 62107 w 130948"/>
                  <a:gd name="connsiteY10" fmla="*/ 170987 h 170986"/>
                  <a:gd name="connsiteX11" fmla="*/ 0 w 130948"/>
                  <a:gd name="connsiteY11" fmla="*/ 108703 h 170986"/>
                  <a:gd name="connsiteX12" fmla="*/ 103048 w 130948"/>
                  <a:gd name="connsiteY12" fmla="*/ 107631 h 170986"/>
                  <a:gd name="connsiteX13" fmla="*/ 65314 w 130948"/>
                  <a:gd name="connsiteY13" fmla="*/ 69788 h 170986"/>
                  <a:gd name="connsiteX14" fmla="*/ 28541 w 130948"/>
                  <a:gd name="connsiteY14" fmla="*/ 107631 h 170986"/>
                  <a:gd name="connsiteX15" fmla="*/ 65527 w 130948"/>
                  <a:gd name="connsiteY15" fmla="*/ 145151 h 170986"/>
                  <a:gd name="connsiteX16" fmla="*/ 102941 w 130948"/>
                  <a:gd name="connsiteY16" fmla="*/ 107631 h 1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0986">
                    <a:moveTo>
                      <a:pt x="107" y="108595"/>
                    </a:moveTo>
                    <a:cubicBezTo>
                      <a:pt x="107" y="72468"/>
                      <a:pt x="25014" y="43953"/>
                      <a:pt x="62214" y="43953"/>
                    </a:cubicBezTo>
                    <a:cubicBezTo>
                      <a:pt x="81134" y="43953"/>
                      <a:pt x="93534" y="52958"/>
                      <a:pt x="100589" y="63463"/>
                    </a:cubicBezTo>
                    <a:lnTo>
                      <a:pt x="102514" y="63463"/>
                    </a:lnTo>
                    <a:lnTo>
                      <a:pt x="102514" y="0"/>
                    </a:lnTo>
                    <a:lnTo>
                      <a:pt x="130948" y="0"/>
                    </a:lnTo>
                    <a:lnTo>
                      <a:pt x="130948" y="167449"/>
                    </a:lnTo>
                    <a:lnTo>
                      <a:pt x="111493" y="167449"/>
                    </a:lnTo>
                    <a:lnTo>
                      <a:pt x="107431" y="148903"/>
                    </a:lnTo>
                    <a:lnTo>
                      <a:pt x="105507" y="148903"/>
                    </a:lnTo>
                    <a:cubicBezTo>
                      <a:pt x="97917" y="161553"/>
                      <a:pt x="82310" y="170987"/>
                      <a:pt x="62107" y="170987"/>
                    </a:cubicBezTo>
                    <a:cubicBezTo>
                      <a:pt x="24907" y="170987"/>
                      <a:pt x="0" y="143436"/>
                      <a:pt x="0" y="108703"/>
                    </a:cubicBezTo>
                    <a:close/>
                    <a:moveTo>
                      <a:pt x="103048" y="107631"/>
                    </a:moveTo>
                    <a:cubicBezTo>
                      <a:pt x="103048" y="87155"/>
                      <a:pt x="86907" y="69788"/>
                      <a:pt x="65314" y="69788"/>
                    </a:cubicBezTo>
                    <a:cubicBezTo>
                      <a:pt x="43721" y="69788"/>
                      <a:pt x="28541" y="85011"/>
                      <a:pt x="28541" y="107631"/>
                    </a:cubicBezTo>
                    <a:cubicBezTo>
                      <a:pt x="28541" y="130250"/>
                      <a:pt x="44896" y="145151"/>
                      <a:pt x="65527" y="145151"/>
                    </a:cubicBezTo>
                    <a:cubicBezTo>
                      <a:pt x="87334" y="145151"/>
                      <a:pt x="102941" y="127034"/>
                      <a:pt x="102941" y="107631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6" name="Forme libre 25">
                <a:extLst>
                  <a:ext uri="{FF2B5EF4-FFF2-40B4-BE49-F238E27FC236}">
                    <a16:creationId xmlns:a16="http://schemas.microsoft.com/office/drawing/2014/main" id="{BAB05954-CA8B-DE84-92D6-686C4A316033}"/>
                  </a:ext>
                </a:extLst>
              </p:cNvPr>
              <p:cNvSpPr/>
              <p:nvPr/>
            </p:nvSpPr>
            <p:spPr>
              <a:xfrm>
                <a:off x="11341826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90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90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90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90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7" name="Forme libre 26">
                <a:extLst>
                  <a:ext uri="{FF2B5EF4-FFF2-40B4-BE49-F238E27FC236}">
                    <a16:creationId xmlns:a16="http://schemas.microsoft.com/office/drawing/2014/main" id="{62E1CFD5-87F6-DF8C-DC0D-37541DCBB9CD}"/>
                  </a:ext>
                </a:extLst>
              </p:cNvPr>
              <p:cNvSpPr/>
              <p:nvPr/>
            </p:nvSpPr>
            <p:spPr>
              <a:xfrm>
                <a:off x="11417188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8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2B5CF905-5855-9EAE-59EE-80126A8EE053}"/>
                </a:ext>
              </a:extLst>
            </p:cNvPr>
            <p:cNvSpPr/>
            <p:nvPr/>
          </p:nvSpPr>
          <p:spPr>
            <a:xfrm>
              <a:off x="9038423" y="5836253"/>
              <a:ext cx="617112" cy="408010"/>
            </a:xfrm>
            <a:custGeom>
              <a:avLst/>
              <a:gdLst>
                <a:gd name="connsiteX0" fmla="*/ 483492 w 617112"/>
                <a:gd name="connsiteY0" fmla="*/ 0 h 408010"/>
                <a:gd name="connsiteX1" fmla="*/ 419675 w 617112"/>
                <a:gd name="connsiteY1" fmla="*/ 179027 h 408010"/>
                <a:gd name="connsiteX2" fmla="*/ 347093 w 617112"/>
                <a:gd name="connsiteY2" fmla="*/ 0 h 408010"/>
                <a:gd name="connsiteX3" fmla="*/ 308503 w 617112"/>
                <a:gd name="connsiteY3" fmla="*/ 0 h 408010"/>
                <a:gd name="connsiteX4" fmla="*/ 270020 w 617112"/>
                <a:gd name="connsiteY4" fmla="*/ 0 h 408010"/>
                <a:gd name="connsiteX5" fmla="*/ 197438 w 617112"/>
                <a:gd name="connsiteY5" fmla="*/ 179027 h 408010"/>
                <a:gd name="connsiteX6" fmla="*/ 133621 w 617112"/>
                <a:gd name="connsiteY6" fmla="*/ 0 h 408010"/>
                <a:gd name="connsiteX7" fmla="*/ 0 w 617112"/>
                <a:gd name="connsiteY7" fmla="*/ 0 h 408010"/>
                <a:gd name="connsiteX8" fmla="*/ 155107 w 617112"/>
                <a:gd name="connsiteY8" fmla="*/ 408010 h 408010"/>
                <a:gd name="connsiteX9" fmla="*/ 225979 w 617112"/>
                <a:gd name="connsiteY9" fmla="*/ 408010 h 408010"/>
                <a:gd name="connsiteX10" fmla="*/ 308503 w 617112"/>
                <a:gd name="connsiteY10" fmla="*/ 205184 h 408010"/>
                <a:gd name="connsiteX11" fmla="*/ 391134 w 617112"/>
                <a:gd name="connsiteY11" fmla="*/ 408010 h 408010"/>
                <a:gd name="connsiteX12" fmla="*/ 462006 w 617112"/>
                <a:gd name="connsiteY12" fmla="*/ 408010 h 408010"/>
                <a:gd name="connsiteX13" fmla="*/ 617113 w 617112"/>
                <a:gd name="connsiteY13" fmla="*/ 0 h 408010"/>
                <a:gd name="connsiteX14" fmla="*/ 483492 w 617112"/>
                <a:gd name="connsiteY14" fmla="*/ 0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7112" h="408010">
                  <a:moveTo>
                    <a:pt x="483492" y="0"/>
                  </a:moveTo>
                  <a:lnTo>
                    <a:pt x="419675" y="179027"/>
                  </a:lnTo>
                  <a:lnTo>
                    <a:pt x="347093" y="0"/>
                  </a:lnTo>
                  <a:lnTo>
                    <a:pt x="308503" y="0"/>
                  </a:lnTo>
                  <a:lnTo>
                    <a:pt x="270020" y="0"/>
                  </a:lnTo>
                  <a:lnTo>
                    <a:pt x="197438" y="179027"/>
                  </a:lnTo>
                  <a:lnTo>
                    <a:pt x="133621" y="0"/>
                  </a:lnTo>
                  <a:lnTo>
                    <a:pt x="0" y="0"/>
                  </a:lnTo>
                  <a:lnTo>
                    <a:pt x="155107" y="408010"/>
                  </a:lnTo>
                  <a:lnTo>
                    <a:pt x="225979" y="408010"/>
                  </a:lnTo>
                  <a:lnTo>
                    <a:pt x="308503" y="205184"/>
                  </a:lnTo>
                  <a:lnTo>
                    <a:pt x="391134" y="408010"/>
                  </a:lnTo>
                  <a:lnTo>
                    <a:pt x="462006" y="408010"/>
                  </a:lnTo>
                  <a:lnTo>
                    <a:pt x="617113" y="0"/>
                  </a:lnTo>
                  <a:lnTo>
                    <a:pt x="483492" y="0"/>
                  </a:lnTo>
                  <a:close/>
                </a:path>
              </a:pathLst>
            </a:custGeom>
            <a:grpFill/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9D08EA00-60A1-21AE-B76D-AC33BF97C5A1}"/>
                </a:ext>
              </a:extLst>
            </p:cNvPr>
            <p:cNvSpPr/>
            <p:nvPr/>
          </p:nvSpPr>
          <p:spPr>
            <a:xfrm>
              <a:off x="9677022" y="5836253"/>
              <a:ext cx="277075" cy="408010"/>
            </a:xfrm>
            <a:custGeom>
              <a:avLst/>
              <a:gdLst>
                <a:gd name="connsiteX0" fmla="*/ 277076 w 277075"/>
                <a:gd name="connsiteY0" fmla="*/ 107631 h 408010"/>
                <a:gd name="connsiteX1" fmla="*/ 277076 w 277075"/>
                <a:gd name="connsiteY1" fmla="*/ 0 h 408010"/>
                <a:gd name="connsiteX2" fmla="*/ 0 w 277075"/>
                <a:gd name="connsiteY2" fmla="*/ 0 h 408010"/>
                <a:gd name="connsiteX3" fmla="*/ 0 w 277075"/>
                <a:gd name="connsiteY3" fmla="*/ 408010 h 408010"/>
                <a:gd name="connsiteX4" fmla="*/ 277076 w 277075"/>
                <a:gd name="connsiteY4" fmla="*/ 408010 h 408010"/>
                <a:gd name="connsiteX5" fmla="*/ 277076 w 277075"/>
                <a:gd name="connsiteY5" fmla="*/ 300594 h 408010"/>
                <a:gd name="connsiteX6" fmla="*/ 122717 w 277075"/>
                <a:gd name="connsiteY6" fmla="*/ 300594 h 408010"/>
                <a:gd name="connsiteX7" fmla="*/ 122717 w 277075"/>
                <a:gd name="connsiteY7" fmla="*/ 257713 h 408010"/>
                <a:gd name="connsiteX8" fmla="*/ 260293 w 277075"/>
                <a:gd name="connsiteY8" fmla="*/ 257713 h 408010"/>
                <a:gd name="connsiteX9" fmla="*/ 260293 w 277075"/>
                <a:gd name="connsiteY9" fmla="*/ 150297 h 408010"/>
                <a:gd name="connsiteX10" fmla="*/ 122717 w 277075"/>
                <a:gd name="connsiteY10" fmla="*/ 150297 h 408010"/>
                <a:gd name="connsiteX11" fmla="*/ 122717 w 277075"/>
                <a:gd name="connsiteY11" fmla="*/ 107631 h 408010"/>
                <a:gd name="connsiteX12" fmla="*/ 277076 w 277075"/>
                <a:gd name="connsiteY12" fmla="*/ 107631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7075" h="408010">
                  <a:moveTo>
                    <a:pt x="277076" y="107631"/>
                  </a:moveTo>
                  <a:lnTo>
                    <a:pt x="277076" y="0"/>
                  </a:lnTo>
                  <a:lnTo>
                    <a:pt x="0" y="0"/>
                  </a:lnTo>
                  <a:lnTo>
                    <a:pt x="0" y="408010"/>
                  </a:lnTo>
                  <a:lnTo>
                    <a:pt x="277076" y="408010"/>
                  </a:lnTo>
                  <a:lnTo>
                    <a:pt x="277076" y="300594"/>
                  </a:lnTo>
                  <a:lnTo>
                    <a:pt x="122717" y="300594"/>
                  </a:lnTo>
                  <a:lnTo>
                    <a:pt x="122717" y="257713"/>
                  </a:lnTo>
                  <a:lnTo>
                    <a:pt x="260293" y="257713"/>
                  </a:lnTo>
                  <a:lnTo>
                    <a:pt x="260293" y="150297"/>
                  </a:lnTo>
                  <a:lnTo>
                    <a:pt x="122717" y="150297"/>
                  </a:lnTo>
                  <a:lnTo>
                    <a:pt x="122717" y="107631"/>
                  </a:lnTo>
                  <a:lnTo>
                    <a:pt x="277076" y="107631"/>
                  </a:lnTo>
                  <a:close/>
                </a:path>
              </a:pathLst>
            </a:custGeom>
            <a:grpFill/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3" name="Sous-titre 2">
            <a:extLst>
              <a:ext uri="{FF2B5EF4-FFF2-40B4-BE49-F238E27FC236}">
                <a16:creationId xmlns:a16="http://schemas.microsoft.com/office/drawing/2014/main" id="{89F18C6E-FDB8-EC72-248F-7AFE0E5C34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2748" y="5997169"/>
            <a:ext cx="1865243" cy="329878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00/00/2023</a:t>
            </a:r>
          </a:p>
        </p:txBody>
      </p:sp>
    </p:spTree>
    <p:extLst>
      <p:ext uri="{BB962C8B-B14F-4D97-AF65-F5344CB8AC3E}">
        <p14:creationId xmlns:p14="http://schemas.microsoft.com/office/powerpoint/2010/main" val="1584006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Titr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que 7">
            <a:extLst>
              <a:ext uri="{FF2B5EF4-FFF2-40B4-BE49-F238E27FC236}">
                <a16:creationId xmlns:a16="http://schemas.microsoft.com/office/drawing/2014/main" id="{72A3DF42-B3E8-39AB-8304-4F72170AA19E}"/>
              </a:ext>
            </a:extLst>
          </p:cNvPr>
          <p:cNvGrpSpPr/>
          <p:nvPr/>
        </p:nvGrpSpPr>
        <p:grpSpPr>
          <a:xfrm>
            <a:off x="-57456" y="-42038"/>
            <a:ext cx="12302679" cy="6934113"/>
            <a:chOff x="-57456" y="-42038"/>
            <a:chExt cx="12302679" cy="6934113"/>
          </a:xfrm>
        </p:grpSpPr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49BC24A5-6AB6-447F-1517-39DD54247CEC}"/>
                </a:ext>
              </a:extLst>
            </p:cNvPr>
            <p:cNvSpPr/>
            <p:nvPr/>
          </p:nvSpPr>
          <p:spPr>
            <a:xfrm>
              <a:off x="-57456" y="-42038"/>
              <a:ext cx="12302679" cy="6934113"/>
            </a:xfrm>
            <a:custGeom>
              <a:avLst/>
              <a:gdLst>
                <a:gd name="connsiteX0" fmla="*/ 12302679 w 12302679"/>
                <a:gd name="connsiteY0" fmla="*/ 0 h 6934113"/>
                <a:gd name="connsiteX1" fmla="*/ 12302679 w 12302679"/>
                <a:gd name="connsiteY1" fmla="*/ 881511 h 6934113"/>
                <a:gd name="connsiteX2" fmla="*/ 6250479 w 12302679"/>
                <a:gd name="connsiteY2" fmla="*/ 6934114 h 6934113"/>
                <a:gd name="connsiteX3" fmla="*/ 0 w 12302679"/>
                <a:gd name="connsiteY3" fmla="*/ 6934114 h 6934113"/>
                <a:gd name="connsiteX4" fmla="*/ 0 w 12302679"/>
                <a:gd name="connsiteY4" fmla="*/ 2495734 h 6934113"/>
                <a:gd name="connsiteX5" fmla="*/ 808197 w 12302679"/>
                <a:gd name="connsiteY5" fmla="*/ 3303985 h 6934113"/>
                <a:gd name="connsiteX6" fmla="*/ 8084035 w 12302679"/>
                <a:gd name="connsiteY6" fmla="*/ 0 h 6934113"/>
                <a:gd name="connsiteX7" fmla="*/ 12302679 w 12302679"/>
                <a:gd name="connsiteY7" fmla="*/ 0 h 6934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02679" h="6934113">
                  <a:moveTo>
                    <a:pt x="12302679" y="0"/>
                  </a:moveTo>
                  <a:lnTo>
                    <a:pt x="12302679" y="881511"/>
                  </a:lnTo>
                  <a:lnTo>
                    <a:pt x="6250479" y="6934114"/>
                  </a:lnTo>
                  <a:lnTo>
                    <a:pt x="0" y="6934114"/>
                  </a:lnTo>
                  <a:lnTo>
                    <a:pt x="0" y="2495734"/>
                  </a:lnTo>
                  <a:lnTo>
                    <a:pt x="808197" y="3303985"/>
                  </a:lnTo>
                  <a:lnTo>
                    <a:pt x="8084035" y="0"/>
                  </a:lnTo>
                  <a:lnTo>
                    <a:pt x="12302679" y="0"/>
                  </a:lnTo>
                  <a:close/>
                </a:path>
              </a:pathLst>
            </a:custGeom>
            <a:solidFill>
              <a:srgbClr val="A9B1E3"/>
            </a:solidFill>
            <a:ln w="108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8B1FE001-3119-ED8C-A57A-0388B19CFDF3}"/>
                </a:ext>
              </a:extLst>
            </p:cNvPr>
            <p:cNvSpPr/>
            <p:nvPr/>
          </p:nvSpPr>
          <p:spPr>
            <a:xfrm>
              <a:off x="6193022" y="839473"/>
              <a:ext cx="6052200" cy="6052602"/>
            </a:xfrm>
            <a:custGeom>
              <a:avLst/>
              <a:gdLst>
                <a:gd name="connsiteX0" fmla="*/ 6052201 w 6052200"/>
                <a:gd name="connsiteY0" fmla="*/ 0 h 6052602"/>
                <a:gd name="connsiteX1" fmla="*/ 6052201 w 6052200"/>
                <a:gd name="connsiteY1" fmla="*/ 6052602 h 6052602"/>
                <a:gd name="connsiteX2" fmla="*/ 0 w 6052200"/>
                <a:gd name="connsiteY2" fmla="*/ 6052602 h 6052602"/>
                <a:gd name="connsiteX3" fmla="*/ 6052201 w 6052200"/>
                <a:gd name="connsiteY3" fmla="*/ 0 h 605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52200" h="6052602">
                  <a:moveTo>
                    <a:pt x="6052201" y="0"/>
                  </a:moveTo>
                  <a:lnTo>
                    <a:pt x="6052201" y="6052602"/>
                  </a:lnTo>
                  <a:lnTo>
                    <a:pt x="0" y="6052602"/>
                  </a:lnTo>
                  <a:lnTo>
                    <a:pt x="6052201" y="0"/>
                  </a:lnTo>
                  <a:close/>
                </a:path>
              </a:pathLst>
            </a:custGeom>
            <a:solidFill>
              <a:schemeClr val="accent2"/>
            </a:solidFill>
            <a:ln w="108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44886D34-3529-39AB-FEB6-C5192353D4B6}"/>
                </a:ext>
              </a:extLst>
            </p:cNvPr>
            <p:cNvSpPr/>
            <p:nvPr/>
          </p:nvSpPr>
          <p:spPr>
            <a:xfrm>
              <a:off x="-57456" y="-30207"/>
              <a:ext cx="8155228" cy="3292154"/>
            </a:xfrm>
            <a:custGeom>
              <a:avLst/>
              <a:gdLst>
                <a:gd name="connsiteX0" fmla="*/ 8155229 w 8155228"/>
                <a:gd name="connsiteY0" fmla="*/ 0 h 3292154"/>
                <a:gd name="connsiteX1" fmla="*/ 808197 w 8155228"/>
                <a:gd name="connsiteY1" fmla="*/ 3292155 h 3292154"/>
                <a:gd name="connsiteX2" fmla="*/ 0 w 8155228"/>
                <a:gd name="connsiteY2" fmla="*/ 2483904 h 3292154"/>
                <a:gd name="connsiteX3" fmla="*/ 0 w 8155228"/>
                <a:gd name="connsiteY3" fmla="*/ 0 h 3292154"/>
                <a:gd name="connsiteX4" fmla="*/ 8155229 w 8155228"/>
                <a:gd name="connsiteY4" fmla="*/ 0 h 329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5228" h="3292154">
                  <a:moveTo>
                    <a:pt x="8155229" y="0"/>
                  </a:moveTo>
                  <a:lnTo>
                    <a:pt x="808197" y="3292155"/>
                  </a:lnTo>
                  <a:lnTo>
                    <a:pt x="0" y="2483904"/>
                  </a:lnTo>
                  <a:lnTo>
                    <a:pt x="0" y="0"/>
                  </a:lnTo>
                  <a:lnTo>
                    <a:pt x="8155229" y="0"/>
                  </a:lnTo>
                  <a:close/>
                </a:path>
              </a:pathLst>
            </a:custGeom>
            <a:solidFill>
              <a:schemeClr val="accent2"/>
            </a:solidFill>
            <a:ln w="108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1BBADB6E-EF83-2B69-820F-9025871EA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749" y="4082143"/>
            <a:ext cx="6983902" cy="1339770"/>
          </a:xfrm>
        </p:spPr>
        <p:txBody>
          <a:bodyPr anchor="t" anchorCtr="0">
            <a:normAutofit/>
          </a:bodyPr>
          <a:lstStyle>
            <a:lvl1pPr algn="l">
              <a:defRPr sz="4000" b="1">
                <a:latin typeface="+mj-lt"/>
              </a:defRPr>
            </a:lvl1pPr>
          </a:lstStyle>
          <a:p>
            <a:r>
              <a:rPr lang="fr-FR" dirty="0"/>
              <a:t>Titre de la présentation </a:t>
            </a:r>
            <a:br>
              <a:rPr lang="fr-FR" dirty="0"/>
            </a:br>
            <a:r>
              <a:rPr lang="fr-FR" dirty="0"/>
              <a:t>en deux lignes</a:t>
            </a:r>
          </a:p>
        </p:txBody>
      </p:sp>
      <p:grpSp>
        <p:nvGrpSpPr>
          <p:cNvPr id="5" name="Graphique 3">
            <a:extLst>
              <a:ext uri="{FF2B5EF4-FFF2-40B4-BE49-F238E27FC236}">
                <a16:creationId xmlns:a16="http://schemas.microsoft.com/office/drawing/2014/main" id="{A172F00A-60DC-834B-AAF4-D257370F1A28}"/>
              </a:ext>
            </a:extLst>
          </p:cNvPr>
          <p:cNvGrpSpPr/>
          <p:nvPr/>
        </p:nvGrpSpPr>
        <p:grpSpPr>
          <a:xfrm>
            <a:off x="9038423" y="5823604"/>
            <a:ext cx="2498917" cy="469543"/>
            <a:chOff x="9038423" y="5823604"/>
            <a:chExt cx="2498917" cy="469543"/>
          </a:xfrm>
          <a:solidFill>
            <a:schemeClr val="bg1"/>
          </a:solidFill>
        </p:grpSpPr>
        <p:grpSp>
          <p:nvGrpSpPr>
            <p:cNvPr id="6" name="Graphique 3">
              <a:extLst>
                <a:ext uri="{FF2B5EF4-FFF2-40B4-BE49-F238E27FC236}">
                  <a16:creationId xmlns:a16="http://schemas.microsoft.com/office/drawing/2014/main" id="{4BA216E9-1FEC-F468-4B18-A5EDD2497102}"/>
                </a:ext>
              </a:extLst>
            </p:cNvPr>
            <p:cNvGrpSpPr/>
            <p:nvPr/>
          </p:nvGrpSpPr>
          <p:grpSpPr>
            <a:xfrm>
              <a:off x="10059818" y="5823604"/>
              <a:ext cx="1477522" cy="469543"/>
              <a:chOff x="10059818" y="5823604"/>
              <a:chExt cx="1477522" cy="469543"/>
            </a:xfrm>
            <a:grpFill/>
          </p:grpSpPr>
          <p:sp>
            <p:nvSpPr>
              <p:cNvPr id="7" name="Forme libre 6">
                <a:extLst>
                  <a:ext uri="{FF2B5EF4-FFF2-40B4-BE49-F238E27FC236}">
                    <a16:creationId xmlns:a16="http://schemas.microsoft.com/office/drawing/2014/main" id="{D94DCE20-24F7-A2C9-8B86-11F0280E8690}"/>
                  </a:ext>
                </a:extLst>
              </p:cNvPr>
              <p:cNvSpPr/>
              <p:nvPr/>
            </p:nvSpPr>
            <p:spPr>
              <a:xfrm>
                <a:off x="10059818" y="5836468"/>
                <a:ext cx="246075" cy="164125"/>
              </a:xfrm>
              <a:custGeom>
                <a:avLst/>
                <a:gdLst>
                  <a:gd name="connsiteX0" fmla="*/ 0 w 246075"/>
                  <a:gd name="connsiteY0" fmla="*/ 0 h 164125"/>
                  <a:gd name="connsiteX1" fmla="*/ 31107 w 246075"/>
                  <a:gd name="connsiteY1" fmla="*/ 0 h 164125"/>
                  <a:gd name="connsiteX2" fmla="*/ 69055 w 246075"/>
                  <a:gd name="connsiteY2" fmla="*/ 109667 h 164125"/>
                  <a:gd name="connsiteX3" fmla="*/ 70765 w 246075"/>
                  <a:gd name="connsiteY3" fmla="*/ 109667 h 164125"/>
                  <a:gd name="connsiteX4" fmla="*/ 114379 w 246075"/>
                  <a:gd name="connsiteY4" fmla="*/ 0 h 164125"/>
                  <a:gd name="connsiteX5" fmla="*/ 131696 w 246075"/>
                  <a:gd name="connsiteY5" fmla="*/ 0 h 164125"/>
                  <a:gd name="connsiteX6" fmla="*/ 175096 w 246075"/>
                  <a:gd name="connsiteY6" fmla="*/ 109667 h 164125"/>
                  <a:gd name="connsiteX7" fmla="*/ 176807 w 246075"/>
                  <a:gd name="connsiteY7" fmla="*/ 109667 h 164125"/>
                  <a:gd name="connsiteX8" fmla="*/ 214755 w 246075"/>
                  <a:gd name="connsiteY8" fmla="*/ 0 h 164125"/>
                  <a:gd name="connsiteX9" fmla="*/ 246076 w 246075"/>
                  <a:gd name="connsiteY9" fmla="*/ 0 h 164125"/>
                  <a:gd name="connsiteX10" fmla="*/ 185358 w 246075"/>
                  <a:gd name="connsiteY10" fmla="*/ 164126 h 164125"/>
                  <a:gd name="connsiteX11" fmla="*/ 170393 w 246075"/>
                  <a:gd name="connsiteY11" fmla="*/ 164126 h 164125"/>
                  <a:gd name="connsiteX12" fmla="*/ 123893 w 246075"/>
                  <a:gd name="connsiteY12" fmla="*/ 46847 h 164125"/>
                  <a:gd name="connsiteX13" fmla="*/ 122183 w 246075"/>
                  <a:gd name="connsiteY13" fmla="*/ 46847 h 164125"/>
                  <a:gd name="connsiteX14" fmla="*/ 75469 w 246075"/>
                  <a:gd name="connsiteY14" fmla="*/ 164126 h 164125"/>
                  <a:gd name="connsiteX15" fmla="*/ 60717 w 246075"/>
                  <a:gd name="connsiteY15" fmla="*/ 164126 h 164125"/>
                  <a:gd name="connsiteX16" fmla="*/ 0 w 246075"/>
                  <a:gd name="connsiteY16" fmla="*/ 0 h 16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075" h="164125">
                    <a:moveTo>
                      <a:pt x="0" y="0"/>
                    </a:moveTo>
                    <a:lnTo>
                      <a:pt x="31107" y="0"/>
                    </a:lnTo>
                    <a:lnTo>
                      <a:pt x="69055" y="109667"/>
                    </a:lnTo>
                    <a:lnTo>
                      <a:pt x="70765" y="109667"/>
                    </a:lnTo>
                    <a:lnTo>
                      <a:pt x="114379" y="0"/>
                    </a:lnTo>
                    <a:lnTo>
                      <a:pt x="131696" y="0"/>
                    </a:lnTo>
                    <a:lnTo>
                      <a:pt x="175096" y="109667"/>
                    </a:lnTo>
                    <a:lnTo>
                      <a:pt x="176807" y="109667"/>
                    </a:lnTo>
                    <a:lnTo>
                      <a:pt x="214755" y="0"/>
                    </a:lnTo>
                    <a:lnTo>
                      <a:pt x="246076" y="0"/>
                    </a:lnTo>
                    <a:lnTo>
                      <a:pt x="185358" y="164126"/>
                    </a:lnTo>
                    <a:lnTo>
                      <a:pt x="170393" y="164126"/>
                    </a:lnTo>
                    <a:lnTo>
                      <a:pt x="123893" y="46847"/>
                    </a:lnTo>
                    <a:lnTo>
                      <a:pt x="122183" y="46847"/>
                    </a:lnTo>
                    <a:lnTo>
                      <a:pt x="75469" y="164126"/>
                    </a:lnTo>
                    <a:lnTo>
                      <a:pt x="60717" y="1641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" name="Forme libre 8">
                <a:extLst>
                  <a:ext uri="{FF2B5EF4-FFF2-40B4-BE49-F238E27FC236}">
                    <a16:creationId xmlns:a16="http://schemas.microsoft.com/office/drawing/2014/main" id="{66AC43E0-F2D9-DD27-30A1-342E23CD115D}"/>
                  </a:ext>
                </a:extLst>
              </p:cNvPr>
              <p:cNvSpPr/>
              <p:nvPr/>
            </p:nvSpPr>
            <p:spPr>
              <a:xfrm>
                <a:off x="10301511" y="5876883"/>
                <a:ext cx="130948" cy="127034"/>
              </a:xfrm>
              <a:custGeom>
                <a:avLst/>
                <a:gdLst>
                  <a:gd name="connsiteX0" fmla="*/ 0 w 130948"/>
                  <a:gd name="connsiteY0" fmla="*/ 64643 h 127034"/>
                  <a:gd name="connsiteX1" fmla="*/ 62107 w 130948"/>
                  <a:gd name="connsiteY1" fmla="*/ 0 h 127034"/>
                  <a:gd name="connsiteX2" fmla="*/ 105721 w 130948"/>
                  <a:gd name="connsiteY2" fmla="*/ 22405 h 127034"/>
                  <a:gd name="connsiteX3" fmla="*/ 107645 w 130948"/>
                  <a:gd name="connsiteY3" fmla="*/ 22405 h 127034"/>
                  <a:gd name="connsiteX4" fmla="*/ 111707 w 130948"/>
                  <a:gd name="connsiteY4" fmla="*/ 3859 h 127034"/>
                  <a:gd name="connsiteX5" fmla="*/ 130948 w 130948"/>
                  <a:gd name="connsiteY5" fmla="*/ 3859 h 127034"/>
                  <a:gd name="connsiteX6" fmla="*/ 130948 w 130948"/>
                  <a:gd name="connsiteY6" fmla="*/ 123496 h 127034"/>
                  <a:gd name="connsiteX7" fmla="*/ 111493 w 130948"/>
                  <a:gd name="connsiteY7" fmla="*/ 123496 h 127034"/>
                  <a:gd name="connsiteX8" fmla="*/ 107431 w 130948"/>
                  <a:gd name="connsiteY8" fmla="*/ 104951 h 127034"/>
                  <a:gd name="connsiteX9" fmla="*/ 105507 w 130948"/>
                  <a:gd name="connsiteY9" fmla="*/ 104951 h 127034"/>
                  <a:gd name="connsiteX10" fmla="*/ 62107 w 130948"/>
                  <a:gd name="connsiteY10" fmla="*/ 127034 h 127034"/>
                  <a:gd name="connsiteX11" fmla="*/ 0 w 130948"/>
                  <a:gd name="connsiteY11" fmla="*/ 64750 h 127034"/>
                  <a:gd name="connsiteX12" fmla="*/ 102941 w 130948"/>
                  <a:gd name="connsiteY12" fmla="*/ 63678 h 127034"/>
                  <a:gd name="connsiteX13" fmla="*/ 65207 w 130948"/>
                  <a:gd name="connsiteY13" fmla="*/ 25836 h 127034"/>
                  <a:gd name="connsiteX14" fmla="*/ 28434 w 130948"/>
                  <a:gd name="connsiteY14" fmla="*/ 63678 h 127034"/>
                  <a:gd name="connsiteX15" fmla="*/ 65421 w 130948"/>
                  <a:gd name="connsiteY15" fmla="*/ 101199 h 127034"/>
                  <a:gd name="connsiteX16" fmla="*/ 102834 w 130948"/>
                  <a:gd name="connsiteY16" fmla="*/ 63678 h 12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27034">
                    <a:moveTo>
                      <a:pt x="0" y="64643"/>
                    </a:moveTo>
                    <a:cubicBezTo>
                      <a:pt x="0" y="28516"/>
                      <a:pt x="24907" y="0"/>
                      <a:pt x="62107" y="0"/>
                    </a:cubicBezTo>
                    <a:cubicBezTo>
                      <a:pt x="82310" y="0"/>
                      <a:pt x="98131" y="9755"/>
                      <a:pt x="105721" y="22405"/>
                    </a:cubicBezTo>
                    <a:lnTo>
                      <a:pt x="107645" y="22405"/>
                    </a:lnTo>
                    <a:lnTo>
                      <a:pt x="111707" y="3859"/>
                    </a:lnTo>
                    <a:lnTo>
                      <a:pt x="130948" y="3859"/>
                    </a:lnTo>
                    <a:lnTo>
                      <a:pt x="130948" y="123496"/>
                    </a:lnTo>
                    <a:lnTo>
                      <a:pt x="111493" y="123496"/>
                    </a:lnTo>
                    <a:lnTo>
                      <a:pt x="107431" y="104951"/>
                    </a:lnTo>
                    <a:lnTo>
                      <a:pt x="105507" y="104951"/>
                    </a:lnTo>
                    <a:cubicBezTo>
                      <a:pt x="97917" y="117600"/>
                      <a:pt x="82310" y="127034"/>
                      <a:pt x="62107" y="127034"/>
                    </a:cubicBezTo>
                    <a:cubicBezTo>
                      <a:pt x="24907" y="127034"/>
                      <a:pt x="0" y="99483"/>
                      <a:pt x="0" y="64750"/>
                    </a:cubicBezTo>
                    <a:close/>
                    <a:moveTo>
                      <a:pt x="102941" y="63678"/>
                    </a:moveTo>
                    <a:cubicBezTo>
                      <a:pt x="102941" y="43202"/>
                      <a:pt x="86800" y="25836"/>
                      <a:pt x="65207" y="25836"/>
                    </a:cubicBezTo>
                    <a:cubicBezTo>
                      <a:pt x="43614" y="25836"/>
                      <a:pt x="28434" y="41058"/>
                      <a:pt x="28434" y="63678"/>
                    </a:cubicBezTo>
                    <a:cubicBezTo>
                      <a:pt x="28434" y="86297"/>
                      <a:pt x="44790" y="101199"/>
                      <a:pt x="65421" y="101199"/>
                    </a:cubicBezTo>
                    <a:cubicBezTo>
                      <a:pt x="87227" y="101199"/>
                      <a:pt x="102834" y="83081"/>
                      <a:pt x="102834" y="63678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" name="Forme libre 9">
                <a:extLst>
                  <a:ext uri="{FF2B5EF4-FFF2-40B4-BE49-F238E27FC236}">
                    <a16:creationId xmlns:a16="http://schemas.microsoft.com/office/drawing/2014/main" id="{1F6A88DF-D00D-83B9-374E-5AFA65795665}"/>
                  </a:ext>
                </a:extLst>
              </p:cNvPr>
              <p:cNvSpPr/>
              <p:nvPr/>
            </p:nvSpPr>
            <p:spPr>
              <a:xfrm>
                <a:off x="10463886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" name="Forme libre 10">
                <a:extLst>
                  <a:ext uri="{FF2B5EF4-FFF2-40B4-BE49-F238E27FC236}">
                    <a16:creationId xmlns:a16="http://schemas.microsoft.com/office/drawing/2014/main" id="{9657DA84-F2BB-915D-FC0B-4F6089CBFBC9}"/>
                  </a:ext>
                </a:extLst>
              </p:cNvPr>
              <p:cNvSpPr/>
              <p:nvPr/>
            </p:nvSpPr>
            <p:spPr>
              <a:xfrm>
                <a:off x="10523962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" name="Forme libre 11">
                <a:extLst>
                  <a:ext uri="{FF2B5EF4-FFF2-40B4-BE49-F238E27FC236}">
                    <a16:creationId xmlns:a16="http://schemas.microsoft.com/office/drawing/2014/main" id="{E93C5AFF-6252-A8E6-D215-2947D11F379C}"/>
                  </a:ext>
                </a:extLst>
              </p:cNvPr>
              <p:cNvSpPr/>
              <p:nvPr/>
            </p:nvSpPr>
            <p:spPr>
              <a:xfrm>
                <a:off x="10576555" y="5876883"/>
                <a:ext cx="130199" cy="127248"/>
              </a:xfrm>
              <a:custGeom>
                <a:avLst/>
                <a:gdLst>
                  <a:gd name="connsiteX0" fmla="*/ 0 w 130199"/>
                  <a:gd name="connsiteY0" fmla="*/ 63463 h 127248"/>
                  <a:gd name="connsiteX1" fmla="*/ 64993 w 130199"/>
                  <a:gd name="connsiteY1" fmla="*/ 0 h 127248"/>
                  <a:gd name="connsiteX2" fmla="*/ 130200 w 130199"/>
                  <a:gd name="connsiteY2" fmla="*/ 63463 h 127248"/>
                  <a:gd name="connsiteX3" fmla="*/ 64993 w 130199"/>
                  <a:gd name="connsiteY3" fmla="*/ 127249 h 127248"/>
                  <a:gd name="connsiteX4" fmla="*/ 0 w 130199"/>
                  <a:gd name="connsiteY4" fmla="*/ 63463 h 127248"/>
                  <a:gd name="connsiteX5" fmla="*/ 101445 w 130199"/>
                  <a:gd name="connsiteY5" fmla="*/ 63463 h 127248"/>
                  <a:gd name="connsiteX6" fmla="*/ 64886 w 130199"/>
                  <a:gd name="connsiteY6" fmla="*/ 26372 h 127248"/>
                  <a:gd name="connsiteX7" fmla="*/ 28648 w 130199"/>
                  <a:gd name="connsiteY7" fmla="*/ 63463 h 127248"/>
                  <a:gd name="connsiteX8" fmla="*/ 64886 w 130199"/>
                  <a:gd name="connsiteY8" fmla="*/ 100555 h 127248"/>
                  <a:gd name="connsiteX9" fmla="*/ 101445 w 130199"/>
                  <a:gd name="connsiteY9" fmla="*/ 63463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199" h="127248">
                    <a:moveTo>
                      <a:pt x="0" y="63463"/>
                    </a:moveTo>
                    <a:cubicBezTo>
                      <a:pt x="0" y="26800"/>
                      <a:pt x="29183" y="0"/>
                      <a:pt x="64993" y="0"/>
                    </a:cubicBezTo>
                    <a:cubicBezTo>
                      <a:pt x="100803" y="0"/>
                      <a:pt x="130200" y="26908"/>
                      <a:pt x="130200" y="63463"/>
                    </a:cubicBezTo>
                    <a:cubicBezTo>
                      <a:pt x="130200" y="100019"/>
                      <a:pt x="101552" y="127249"/>
                      <a:pt x="64993" y="127249"/>
                    </a:cubicBezTo>
                    <a:cubicBezTo>
                      <a:pt x="28434" y="127249"/>
                      <a:pt x="0" y="100127"/>
                      <a:pt x="0" y="63463"/>
                    </a:cubicBezTo>
                    <a:close/>
                    <a:moveTo>
                      <a:pt x="101445" y="63463"/>
                    </a:moveTo>
                    <a:cubicBezTo>
                      <a:pt x="101445" y="42023"/>
                      <a:pt x="85517" y="26372"/>
                      <a:pt x="64886" y="26372"/>
                    </a:cubicBezTo>
                    <a:cubicBezTo>
                      <a:pt x="44255" y="26372"/>
                      <a:pt x="28648" y="42023"/>
                      <a:pt x="28648" y="63463"/>
                    </a:cubicBezTo>
                    <a:cubicBezTo>
                      <a:pt x="28648" y="84904"/>
                      <a:pt x="44576" y="100555"/>
                      <a:pt x="64886" y="100555"/>
                    </a:cubicBezTo>
                    <a:cubicBezTo>
                      <a:pt x="85196" y="100555"/>
                      <a:pt x="101445" y="85118"/>
                      <a:pt x="101445" y="63463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" name="Forme libre 12">
                <a:extLst>
                  <a:ext uri="{FF2B5EF4-FFF2-40B4-BE49-F238E27FC236}">
                    <a16:creationId xmlns:a16="http://schemas.microsoft.com/office/drawing/2014/main" id="{6E4F46A4-873F-E4C0-6140-F1F47538F3AE}"/>
                  </a:ext>
                </a:extLst>
              </p:cNvPr>
              <p:cNvSpPr/>
              <p:nvPr/>
            </p:nvSpPr>
            <p:spPr>
              <a:xfrm>
                <a:off x="10730700" y="5877097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7 w 117479"/>
                  <a:gd name="connsiteY7" fmla="*/ 123282 h 123282"/>
                  <a:gd name="connsiteX8" fmla="*/ 88297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538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5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7" y="123282"/>
                    </a:lnTo>
                    <a:lnTo>
                      <a:pt x="88297" y="57139"/>
                    </a:lnTo>
                    <a:cubicBezTo>
                      <a:pt x="88297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538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" name="Forme libre 13">
                <a:extLst>
                  <a:ext uri="{FF2B5EF4-FFF2-40B4-BE49-F238E27FC236}">
                    <a16:creationId xmlns:a16="http://schemas.microsoft.com/office/drawing/2014/main" id="{A728B7D7-C603-A101-6D18-00A67D1894D5}"/>
                  </a:ext>
                </a:extLst>
              </p:cNvPr>
              <p:cNvSpPr/>
              <p:nvPr/>
            </p:nvSpPr>
            <p:spPr>
              <a:xfrm>
                <a:off x="10874689" y="5823604"/>
                <a:ext cx="36024" cy="176775"/>
              </a:xfrm>
              <a:custGeom>
                <a:avLst/>
                <a:gdLst>
                  <a:gd name="connsiteX0" fmla="*/ 0 w 36024"/>
                  <a:gd name="connsiteY0" fmla="*/ 18117 h 176775"/>
                  <a:gd name="connsiteX1" fmla="*/ 17745 w 36024"/>
                  <a:gd name="connsiteY1" fmla="*/ 0 h 176775"/>
                  <a:gd name="connsiteX2" fmla="*/ 36024 w 36024"/>
                  <a:gd name="connsiteY2" fmla="*/ 18117 h 176775"/>
                  <a:gd name="connsiteX3" fmla="*/ 17745 w 36024"/>
                  <a:gd name="connsiteY3" fmla="*/ 35913 h 176775"/>
                  <a:gd name="connsiteX4" fmla="*/ 0 w 36024"/>
                  <a:gd name="connsiteY4" fmla="*/ 18117 h 176775"/>
                  <a:gd name="connsiteX5" fmla="*/ 3100 w 36024"/>
                  <a:gd name="connsiteY5" fmla="*/ 57139 h 176775"/>
                  <a:gd name="connsiteX6" fmla="*/ 32497 w 36024"/>
                  <a:gd name="connsiteY6" fmla="*/ 57139 h 176775"/>
                  <a:gd name="connsiteX7" fmla="*/ 32497 w 36024"/>
                  <a:gd name="connsiteY7" fmla="*/ 176776 h 176775"/>
                  <a:gd name="connsiteX8" fmla="*/ 3100 w 36024"/>
                  <a:gd name="connsiteY8" fmla="*/ 176776 h 176775"/>
                  <a:gd name="connsiteX9" fmla="*/ 3100 w 36024"/>
                  <a:gd name="connsiteY9" fmla="*/ 57031 h 17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024" h="176775">
                    <a:moveTo>
                      <a:pt x="0" y="18117"/>
                    </a:moveTo>
                    <a:cubicBezTo>
                      <a:pt x="0" y="7933"/>
                      <a:pt x="8552" y="0"/>
                      <a:pt x="17745" y="0"/>
                    </a:cubicBezTo>
                    <a:cubicBezTo>
                      <a:pt x="27472" y="0"/>
                      <a:pt x="36024" y="8040"/>
                      <a:pt x="36024" y="18117"/>
                    </a:cubicBezTo>
                    <a:cubicBezTo>
                      <a:pt x="36024" y="28194"/>
                      <a:pt x="27686" y="35913"/>
                      <a:pt x="17745" y="35913"/>
                    </a:cubicBezTo>
                    <a:cubicBezTo>
                      <a:pt x="7803" y="35913"/>
                      <a:pt x="0" y="28087"/>
                      <a:pt x="0" y="18117"/>
                    </a:cubicBezTo>
                    <a:close/>
                    <a:moveTo>
                      <a:pt x="3100" y="57139"/>
                    </a:moveTo>
                    <a:lnTo>
                      <a:pt x="32497" y="57139"/>
                    </a:lnTo>
                    <a:lnTo>
                      <a:pt x="32497" y="176776"/>
                    </a:lnTo>
                    <a:lnTo>
                      <a:pt x="3100" y="176776"/>
                    </a:lnTo>
                    <a:lnTo>
                      <a:pt x="3100" y="57031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5" name="Forme libre 14">
                <a:extLst>
                  <a:ext uri="{FF2B5EF4-FFF2-40B4-BE49-F238E27FC236}">
                    <a16:creationId xmlns:a16="http://schemas.microsoft.com/office/drawing/2014/main" id="{E35C50D9-36D5-29F1-14DF-1CEDFAF31BA9}"/>
                  </a:ext>
                </a:extLst>
              </p:cNvPr>
              <p:cNvSpPr/>
              <p:nvPr/>
            </p:nvSpPr>
            <p:spPr>
              <a:xfrm>
                <a:off x="10931344" y="5876776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6" name="Forme libre 15">
                <a:extLst>
                  <a:ext uri="{FF2B5EF4-FFF2-40B4-BE49-F238E27FC236}">
                    <a16:creationId xmlns:a16="http://schemas.microsoft.com/office/drawing/2014/main" id="{26A0D61D-9FB0-8974-7749-CA36962F77C3}"/>
                  </a:ext>
                </a:extLst>
              </p:cNvPr>
              <p:cNvSpPr/>
              <p:nvPr/>
            </p:nvSpPr>
            <p:spPr>
              <a:xfrm>
                <a:off x="10077135" y="6080459"/>
                <a:ext cx="102727" cy="164018"/>
              </a:xfrm>
              <a:custGeom>
                <a:avLst/>
                <a:gdLst>
                  <a:gd name="connsiteX0" fmla="*/ 0 w 102727"/>
                  <a:gd name="connsiteY0" fmla="*/ 0 h 164018"/>
                  <a:gd name="connsiteX1" fmla="*/ 102727 w 102727"/>
                  <a:gd name="connsiteY1" fmla="*/ 0 h 164018"/>
                  <a:gd name="connsiteX2" fmla="*/ 102727 w 102727"/>
                  <a:gd name="connsiteY2" fmla="*/ 23584 h 164018"/>
                  <a:gd name="connsiteX3" fmla="*/ 30679 w 102727"/>
                  <a:gd name="connsiteY3" fmla="*/ 23584 h 164018"/>
                  <a:gd name="connsiteX4" fmla="*/ 30679 w 102727"/>
                  <a:gd name="connsiteY4" fmla="*/ 70432 h 164018"/>
                  <a:gd name="connsiteX5" fmla="*/ 94924 w 102727"/>
                  <a:gd name="connsiteY5" fmla="*/ 70432 h 164018"/>
                  <a:gd name="connsiteX6" fmla="*/ 94924 w 102727"/>
                  <a:gd name="connsiteY6" fmla="*/ 92837 h 164018"/>
                  <a:gd name="connsiteX7" fmla="*/ 30679 w 102727"/>
                  <a:gd name="connsiteY7" fmla="*/ 92837 h 164018"/>
                  <a:gd name="connsiteX8" fmla="*/ 30679 w 102727"/>
                  <a:gd name="connsiteY8" fmla="*/ 140434 h 164018"/>
                  <a:gd name="connsiteX9" fmla="*/ 102727 w 102727"/>
                  <a:gd name="connsiteY9" fmla="*/ 140434 h 164018"/>
                  <a:gd name="connsiteX10" fmla="*/ 102727 w 102727"/>
                  <a:gd name="connsiteY10" fmla="*/ 164019 h 164018"/>
                  <a:gd name="connsiteX11" fmla="*/ 0 w 102727"/>
                  <a:gd name="connsiteY11" fmla="*/ 164019 h 164018"/>
                  <a:gd name="connsiteX12" fmla="*/ 0 w 102727"/>
                  <a:gd name="connsiteY12" fmla="*/ 214 h 16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727" h="164018">
                    <a:moveTo>
                      <a:pt x="0" y="0"/>
                    </a:moveTo>
                    <a:lnTo>
                      <a:pt x="102727" y="0"/>
                    </a:lnTo>
                    <a:lnTo>
                      <a:pt x="102727" y="23584"/>
                    </a:lnTo>
                    <a:lnTo>
                      <a:pt x="30679" y="23584"/>
                    </a:lnTo>
                    <a:lnTo>
                      <a:pt x="30679" y="70432"/>
                    </a:lnTo>
                    <a:lnTo>
                      <a:pt x="94924" y="70432"/>
                    </a:lnTo>
                    <a:lnTo>
                      <a:pt x="94924" y="92837"/>
                    </a:lnTo>
                    <a:lnTo>
                      <a:pt x="30679" y="92837"/>
                    </a:lnTo>
                    <a:lnTo>
                      <a:pt x="30679" y="140434"/>
                    </a:lnTo>
                    <a:lnTo>
                      <a:pt x="102727" y="140434"/>
                    </a:lnTo>
                    <a:lnTo>
                      <a:pt x="102727" y="164019"/>
                    </a:lnTo>
                    <a:lnTo>
                      <a:pt x="0" y="164019"/>
                    </a:lnTo>
                    <a:lnTo>
                      <a:pt x="0" y="214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7" name="Forme libre 16">
                <a:extLst>
                  <a:ext uri="{FF2B5EF4-FFF2-40B4-BE49-F238E27FC236}">
                    <a16:creationId xmlns:a16="http://schemas.microsoft.com/office/drawing/2014/main" id="{681E97DF-2AFF-43A6-CB2C-9F7CB678042C}"/>
                  </a:ext>
                </a:extLst>
              </p:cNvPr>
              <p:cNvSpPr/>
              <p:nvPr/>
            </p:nvSpPr>
            <p:spPr>
              <a:xfrm>
                <a:off x="10204235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" name="Forme libre 17">
                <a:extLst>
                  <a:ext uri="{FF2B5EF4-FFF2-40B4-BE49-F238E27FC236}">
                    <a16:creationId xmlns:a16="http://schemas.microsoft.com/office/drawing/2014/main" id="{5CD764B9-FC53-8AFC-893A-A51FD65CDA4D}"/>
                  </a:ext>
                </a:extLst>
              </p:cNvPr>
              <p:cNvSpPr/>
              <p:nvPr/>
            </p:nvSpPr>
            <p:spPr>
              <a:xfrm>
                <a:off x="10339031" y="6097183"/>
                <a:ext cx="88403" cy="150725"/>
              </a:xfrm>
              <a:custGeom>
                <a:avLst/>
                <a:gdLst>
                  <a:gd name="connsiteX0" fmla="*/ 88403 w 88403"/>
                  <a:gd name="connsiteY0" fmla="*/ 146652 h 150725"/>
                  <a:gd name="connsiteX1" fmla="*/ 64459 w 88403"/>
                  <a:gd name="connsiteY1" fmla="*/ 150726 h 150725"/>
                  <a:gd name="connsiteX2" fmla="*/ 17745 w 88403"/>
                  <a:gd name="connsiteY2" fmla="*/ 97446 h 150725"/>
                  <a:gd name="connsiteX3" fmla="*/ 17745 w 88403"/>
                  <a:gd name="connsiteY3" fmla="*/ 51778 h 150725"/>
                  <a:gd name="connsiteX4" fmla="*/ 0 w 88403"/>
                  <a:gd name="connsiteY4" fmla="*/ 51778 h 150725"/>
                  <a:gd name="connsiteX5" fmla="*/ 0 w 88403"/>
                  <a:gd name="connsiteY5" fmla="*/ 27551 h 150725"/>
                  <a:gd name="connsiteX6" fmla="*/ 19883 w 88403"/>
                  <a:gd name="connsiteY6" fmla="*/ 27551 h 150725"/>
                  <a:gd name="connsiteX7" fmla="*/ 24586 w 88403"/>
                  <a:gd name="connsiteY7" fmla="*/ 0 h 150725"/>
                  <a:gd name="connsiteX8" fmla="*/ 46179 w 88403"/>
                  <a:gd name="connsiteY8" fmla="*/ 0 h 150725"/>
                  <a:gd name="connsiteX9" fmla="*/ 46179 w 88403"/>
                  <a:gd name="connsiteY9" fmla="*/ 27551 h 150725"/>
                  <a:gd name="connsiteX10" fmla="*/ 83593 w 88403"/>
                  <a:gd name="connsiteY10" fmla="*/ 27551 h 150725"/>
                  <a:gd name="connsiteX11" fmla="*/ 83593 w 88403"/>
                  <a:gd name="connsiteY11" fmla="*/ 51778 h 150725"/>
                  <a:gd name="connsiteX12" fmla="*/ 46393 w 88403"/>
                  <a:gd name="connsiteY12" fmla="*/ 51778 h 150725"/>
                  <a:gd name="connsiteX13" fmla="*/ 46393 w 88403"/>
                  <a:gd name="connsiteY13" fmla="*/ 97661 h 150725"/>
                  <a:gd name="connsiteX14" fmla="*/ 69376 w 88403"/>
                  <a:gd name="connsiteY14" fmla="*/ 124569 h 150725"/>
                  <a:gd name="connsiteX15" fmla="*/ 85731 w 88403"/>
                  <a:gd name="connsiteY15" fmla="*/ 121031 h 150725"/>
                  <a:gd name="connsiteX16" fmla="*/ 88083 w 88403"/>
                  <a:gd name="connsiteY16" fmla="*/ 121031 h 150725"/>
                  <a:gd name="connsiteX17" fmla="*/ 88296 w 88403"/>
                  <a:gd name="connsiteY17" fmla="*/ 146759 h 15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8403" h="150725">
                    <a:moveTo>
                      <a:pt x="88403" y="146652"/>
                    </a:moveTo>
                    <a:cubicBezTo>
                      <a:pt x="81241" y="149547"/>
                      <a:pt x="72048" y="150726"/>
                      <a:pt x="64459" y="150726"/>
                    </a:cubicBezTo>
                    <a:cubicBezTo>
                      <a:pt x="34848" y="150726"/>
                      <a:pt x="17745" y="134538"/>
                      <a:pt x="17745" y="97446"/>
                    </a:cubicBezTo>
                    <a:lnTo>
                      <a:pt x="17745" y="51778"/>
                    </a:lnTo>
                    <a:lnTo>
                      <a:pt x="0" y="51778"/>
                    </a:lnTo>
                    <a:lnTo>
                      <a:pt x="0" y="27551"/>
                    </a:lnTo>
                    <a:lnTo>
                      <a:pt x="19883" y="27551"/>
                    </a:lnTo>
                    <a:lnTo>
                      <a:pt x="24586" y="0"/>
                    </a:lnTo>
                    <a:lnTo>
                      <a:pt x="46179" y="0"/>
                    </a:lnTo>
                    <a:lnTo>
                      <a:pt x="46179" y="27551"/>
                    </a:lnTo>
                    <a:lnTo>
                      <a:pt x="83593" y="27551"/>
                    </a:lnTo>
                    <a:lnTo>
                      <a:pt x="83593" y="51778"/>
                    </a:lnTo>
                    <a:lnTo>
                      <a:pt x="46393" y="51778"/>
                    </a:lnTo>
                    <a:lnTo>
                      <a:pt x="46393" y="97661"/>
                    </a:lnTo>
                    <a:cubicBezTo>
                      <a:pt x="46393" y="115992"/>
                      <a:pt x="53769" y="124569"/>
                      <a:pt x="69376" y="124569"/>
                    </a:cubicBezTo>
                    <a:cubicBezTo>
                      <a:pt x="76752" y="124569"/>
                      <a:pt x="82203" y="122639"/>
                      <a:pt x="85731" y="121031"/>
                    </a:cubicBezTo>
                    <a:lnTo>
                      <a:pt x="88083" y="121031"/>
                    </a:lnTo>
                    <a:lnTo>
                      <a:pt x="88296" y="146759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" name="Forme libre 18">
                <a:extLst>
                  <a:ext uri="{FF2B5EF4-FFF2-40B4-BE49-F238E27FC236}">
                    <a16:creationId xmlns:a16="http://schemas.microsoft.com/office/drawing/2014/main" id="{82430748-AF29-DD6C-3F14-3162BE603B02}"/>
                  </a:ext>
                </a:extLst>
              </p:cNvPr>
              <p:cNvSpPr/>
              <p:nvPr/>
            </p:nvSpPr>
            <p:spPr>
              <a:xfrm>
                <a:off x="10446355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0" name="Forme libre 19">
                <a:extLst>
                  <a:ext uri="{FF2B5EF4-FFF2-40B4-BE49-F238E27FC236}">
                    <a16:creationId xmlns:a16="http://schemas.microsoft.com/office/drawing/2014/main" id="{7D674952-E088-D1C9-9735-A703B1497E13}"/>
                  </a:ext>
                </a:extLst>
              </p:cNvPr>
              <p:cNvSpPr/>
              <p:nvPr/>
            </p:nvSpPr>
            <p:spPr>
              <a:xfrm>
                <a:off x="10521824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1" name="Forme libre 20">
                <a:extLst>
                  <a:ext uri="{FF2B5EF4-FFF2-40B4-BE49-F238E27FC236}">
                    <a16:creationId xmlns:a16="http://schemas.microsoft.com/office/drawing/2014/main" id="{719BFF44-9CB8-7A7F-FDED-C24D07398D46}"/>
                  </a:ext>
                </a:extLst>
              </p:cNvPr>
              <p:cNvSpPr/>
              <p:nvPr/>
            </p:nvSpPr>
            <p:spPr>
              <a:xfrm>
                <a:off x="10665493" y="6120981"/>
                <a:ext cx="130948" cy="172166"/>
              </a:xfrm>
              <a:custGeom>
                <a:avLst/>
                <a:gdLst>
                  <a:gd name="connsiteX0" fmla="*/ 0 w 130948"/>
                  <a:gd name="connsiteY0" fmla="*/ 3752 h 172166"/>
                  <a:gd name="connsiteX1" fmla="*/ 21379 w 130948"/>
                  <a:gd name="connsiteY1" fmla="*/ 3752 h 172166"/>
                  <a:gd name="connsiteX2" fmla="*/ 24265 w 130948"/>
                  <a:gd name="connsiteY2" fmla="*/ 21119 h 172166"/>
                  <a:gd name="connsiteX3" fmla="*/ 26190 w 130948"/>
                  <a:gd name="connsiteY3" fmla="*/ 21119 h 172166"/>
                  <a:gd name="connsiteX4" fmla="*/ 70017 w 130948"/>
                  <a:gd name="connsiteY4" fmla="*/ 0 h 172166"/>
                  <a:gd name="connsiteX5" fmla="*/ 130948 w 130948"/>
                  <a:gd name="connsiteY5" fmla="*/ 63463 h 172166"/>
                  <a:gd name="connsiteX6" fmla="*/ 69483 w 130948"/>
                  <a:gd name="connsiteY6" fmla="*/ 126927 h 172166"/>
                  <a:gd name="connsiteX7" fmla="*/ 30572 w 130948"/>
                  <a:gd name="connsiteY7" fmla="*/ 107952 h 172166"/>
                  <a:gd name="connsiteX8" fmla="*/ 28648 w 130948"/>
                  <a:gd name="connsiteY8" fmla="*/ 107952 h 172166"/>
                  <a:gd name="connsiteX9" fmla="*/ 28648 w 130948"/>
                  <a:gd name="connsiteY9" fmla="*/ 172166 h 172166"/>
                  <a:gd name="connsiteX10" fmla="*/ 0 w 130948"/>
                  <a:gd name="connsiteY10" fmla="*/ 172166 h 172166"/>
                  <a:gd name="connsiteX11" fmla="*/ 0 w 130948"/>
                  <a:gd name="connsiteY11" fmla="*/ 3752 h 172166"/>
                  <a:gd name="connsiteX12" fmla="*/ 102727 w 130948"/>
                  <a:gd name="connsiteY12" fmla="*/ 63678 h 172166"/>
                  <a:gd name="connsiteX13" fmla="*/ 65955 w 130948"/>
                  <a:gd name="connsiteY13" fmla="*/ 25836 h 172166"/>
                  <a:gd name="connsiteX14" fmla="*/ 28007 w 130948"/>
                  <a:gd name="connsiteY14" fmla="*/ 63678 h 172166"/>
                  <a:gd name="connsiteX15" fmla="*/ 65741 w 130948"/>
                  <a:gd name="connsiteY15" fmla="*/ 101199 h 172166"/>
                  <a:gd name="connsiteX16" fmla="*/ 102727 w 130948"/>
                  <a:gd name="connsiteY16" fmla="*/ 63678 h 172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2166">
                    <a:moveTo>
                      <a:pt x="0" y="3752"/>
                    </a:moveTo>
                    <a:lnTo>
                      <a:pt x="21379" y="3752"/>
                    </a:lnTo>
                    <a:lnTo>
                      <a:pt x="24265" y="21119"/>
                    </a:lnTo>
                    <a:lnTo>
                      <a:pt x="26190" y="21119"/>
                    </a:lnTo>
                    <a:cubicBezTo>
                      <a:pt x="32069" y="10613"/>
                      <a:pt x="47569" y="0"/>
                      <a:pt x="70017" y="0"/>
                    </a:cubicBezTo>
                    <a:cubicBezTo>
                      <a:pt x="106576" y="0"/>
                      <a:pt x="130948" y="27551"/>
                      <a:pt x="130948" y="63463"/>
                    </a:cubicBezTo>
                    <a:cubicBezTo>
                      <a:pt x="130948" y="99376"/>
                      <a:pt x="104652" y="126927"/>
                      <a:pt x="69483" y="126927"/>
                    </a:cubicBezTo>
                    <a:cubicBezTo>
                      <a:pt x="50989" y="126927"/>
                      <a:pt x="36238" y="117172"/>
                      <a:pt x="30572" y="107952"/>
                    </a:cubicBezTo>
                    <a:lnTo>
                      <a:pt x="28648" y="107952"/>
                    </a:lnTo>
                    <a:lnTo>
                      <a:pt x="28648" y="172166"/>
                    </a:lnTo>
                    <a:lnTo>
                      <a:pt x="0" y="172166"/>
                    </a:lnTo>
                    <a:lnTo>
                      <a:pt x="0" y="3752"/>
                    </a:lnTo>
                    <a:close/>
                    <a:moveTo>
                      <a:pt x="102727" y="63678"/>
                    </a:moveTo>
                    <a:cubicBezTo>
                      <a:pt x="102727" y="41058"/>
                      <a:pt x="86372" y="25836"/>
                      <a:pt x="65955" y="25836"/>
                    </a:cubicBezTo>
                    <a:cubicBezTo>
                      <a:pt x="44362" y="25836"/>
                      <a:pt x="28007" y="43202"/>
                      <a:pt x="28007" y="63678"/>
                    </a:cubicBezTo>
                    <a:cubicBezTo>
                      <a:pt x="28007" y="84153"/>
                      <a:pt x="43934" y="101199"/>
                      <a:pt x="65741" y="101199"/>
                    </a:cubicBezTo>
                    <a:cubicBezTo>
                      <a:pt x="86158" y="101199"/>
                      <a:pt x="102727" y="85761"/>
                      <a:pt x="102727" y="63678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" name="Forme libre 21">
                <a:extLst>
                  <a:ext uri="{FF2B5EF4-FFF2-40B4-BE49-F238E27FC236}">
                    <a16:creationId xmlns:a16="http://schemas.microsoft.com/office/drawing/2014/main" id="{B5CF899E-3C2F-4F60-A529-E78E823DC4AC}"/>
                  </a:ext>
                </a:extLst>
              </p:cNvPr>
              <p:cNvSpPr/>
              <p:nvPr/>
            </p:nvSpPr>
            <p:spPr>
              <a:xfrm>
                <a:off x="10820599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" name="Forme libre 22">
                <a:extLst>
                  <a:ext uri="{FF2B5EF4-FFF2-40B4-BE49-F238E27FC236}">
                    <a16:creationId xmlns:a16="http://schemas.microsoft.com/office/drawing/2014/main" id="{E8CA3E69-AB47-0B87-0CEF-A2C8E1D64BFA}"/>
                  </a:ext>
                </a:extLst>
              </p:cNvPr>
              <p:cNvSpPr/>
              <p:nvPr/>
            </p:nvSpPr>
            <p:spPr>
              <a:xfrm>
                <a:off x="10895961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" name="Forme libre 23">
                <a:extLst>
                  <a:ext uri="{FF2B5EF4-FFF2-40B4-BE49-F238E27FC236}">
                    <a16:creationId xmlns:a16="http://schemas.microsoft.com/office/drawing/2014/main" id="{7629DCDB-8254-198E-257C-A1E3C3A955E5}"/>
                  </a:ext>
                </a:extLst>
              </p:cNvPr>
              <p:cNvSpPr/>
              <p:nvPr/>
            </p:nvSpPr>
            <p:spPr>
              <a:xfrm>
                <a:off x="11039737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7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7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5" name="Forme libre 24">
                <a:extLst>
                  <a:ext uri="{FF2B5EF4-FFF2-40B4-BE49-F238E27FC236}">
                    <a16:creationId xmlns:a16="http://schemas.microsoft.com/office/drawing/2014/main" id="{E74F80CA-F1AE-27BB-28BC-DC43E50621E3}"/>
                  </a:ext>
                </a:extLst>
              </p:cNvPr>
              <p:cNvSpPr/>
              <p:nvPr/>
            </p:nvSpPr>
            <p:spPr>
              <a:xfrm>
                <a:off x="11179237" y="6077029"/>
                <a:ext cx="130948" cy="170986"/>
              </a:xfrm>
              <a:custGeom>
                <a:avLst/>
                <a:gdLst>
                  <a:gd name="connsiteX0" fmla="*/ 107 w 130948"/>
                  <a:gd name="connsiteY0" fmla="*/ 108595 h 170986"/>
                  <a:gd name="connsiteX1" fmla="*/ 62214 w 130948"/>
                  <a:gd name="connsiteY1" fmla="*/ 43953 h 170986"/>
                  <a:gd name="connsiteX2" fmla="*/ 100589 w 130948"/>
                  <a:gd name="connsiteY2" fmla="*/ 63463 h 170986"/>
                  <a:gd name="connsiteX3" fmla="*/ 102514 w 130948"/>
                  <a:gd name="connsiteY3" fmla="*/ 63463 h 170986"/>
                  <a:gd name="connsiteX4" fmla="*/ 102514 w 130948"/>
                  <a:gd name="connsiteY4" fmla="*/ 0 h 170986"/>
                  <a:gd name="connsiteX5" fmla="*/ 130948 w 130948"/>
                  <a:gd name="connsiteY5" fmla="*/ 0 h 170986"/>
                  <a:gd name="connsiteX6" fmla="*/ 130948 w 130948"/>
                  <a:gd name="connsiteY6" fmla="*/ 167449 h 170986"/>
                  <a:gd name="connsiteX7" fmla="*/ 111493 w 130948"/>
                  <a:gd name="connsiteY7" fmla="*/ 167449 h 170986"/>
                  <a:gd name="connsiteX8" fmla="*/ 107431 w 130948"/>
                  <a:gd name="connsiteY8" fmla="*/ 148903 h 170986"/>
                  <a:gd name="connsiteX9" fmla="*/ 105507 w 130948"/>
                  <a:gd name="connsiteY9" fmla="*/ 148903 h 170986"/>
                  <a:gd name="connsiteX10" fmla="*/ 62107 w 130948"/>
                  <a:gd name="connsiteY10" fmla="*/ 170987 h 170986"/>
                  <a:gd name="connsiteX11" fmla="*/ 0 w 130948"/>
                  <a:gd name="connsiteY11" fmla="*/ 108703 h 170986"/>
                  <a:gd name="connsiteX12" fmla="*/ 103048 w 130948"/>
                  <a:gd name="connsiteY12" fmla="*/ 107631 h 170986"/>
                  <a:gd name="connsiteX13" fmla="*/ 65314 w 130948"/>
                  <a:gd name="connsiteY13" fmla="*/ 69788 h 170986"/>
                  <a:gd name="connsiteX14" fmla="*/ 28541 w 130948"/>
                  <a:gd name="connsiteY14" fmla="*/ 107631 h 170986"/>
                  <a:gd name="connsiteX15" fmla="*/ 65527 w 130948"/>
                  <a:gd name="connsiteY15" fmla="*/ 145151 h 170986"/>
                  <a:gd name="connsiteX16" fmla="*/ 102941 w 130948"/>
                  <a:gd name="connsiteY16" fmla="*/ 107631 h 1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0986">
                    <a:moveTo>
                      <a:pt x="107" y="108595"/>
                    </a:moveTo>
                    <a:cubicBezTo>
                      <a:pt x="107" y="72468"/>
                      <a:pt x="25014" y="43953"/>
                      <a:pt x="62214" y="43953"/>
                    </a:cubicBezTo>
                    <a:cubicBezTo>
                      <a:pt x="81134" y="43953"/>
                      <a:pt x="93534" y="52958"/>
                      <a:pt x="100589" y="63463"/>
                    </a:cubicBezTo>
                    <a:lnTo>
                      <a:pt x="102514" y="63463"/>
                    </a:lnTo>
                    <a:lnTo>
                      <a:pt x="102514" y="0"/>
                    </a:lnTo>
                    <a:lnTo>
                      <a:pt x="130948" y="0"/>
                    </a:lnTo>
                    <a:lnTo>
                      <a:pt x="130948" y="167449"/>
                    </a:lnTo>
                    <a:lnTo>
                      <a:pt x="111493" y="167449"/>
                    </a:lnTo>
                    <a:lnTo>
                      <a:pt x="107431" y="148903"/>
                    </a:lnTo>
                    <a:lnTo>
                      <a:pt x="105507" y="148903"/>
                    </a:lnTo>
                    <a:cubicBezTo>
                      <a:pt x="97917" y="161553"/>
                      <a:pt x="82310" y="170987"/>
                      <a:pt x="62107" y="170987"/>
                    </a:cubicBezTo>
                    <a:cubicBezTo>
                      <a:pt x="24907" y="170987"/>
                      <a:pt x="0" y="143436"/>
                      <a:pt x="0" y="108703"/>
                    </a:cubicBezTo>
                    <a:close/>
                    <a:moveTo>
                      <a:pt x="103048" y="107631"/>
                    </a:moveTo>
                    <a:cubicBezTo>
                      <a:pt x="103048" y="87155"/>
                      <a:pt x="86907" y="69788"/>
                      <a:pt x="65314" y="69788"/>
                    </a:cubicBezTo>
                    <a:cubicBezTo>
                      <a:pt x="43721" y="69788"/>
                      <a:pt x="28541" y="85011"/>
                      <a:pt x="28541" y="107631"/>
                    </a:cubicBezTo>
                    <a:cubicBezTo>
                      <a:pt x="28541" y="130250"/>
                      <a:pt x="44896" y="145151"/>
                      <a:pt x="65527" y="145151"/>
                    </a:cubicBezTo>
                    <a:cubicBezTo>
                      <a:pt x="87334" y="145151"/>
                      <a:pt x="102941" y="127034"/>
                      <a:pt x="102941" y="107631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6" name="Forme libre 25">
                <a:extLst>
                  <a:ext uri="{FF2B5EF4-FFF2-40B4-BE49-F238E27FC236}">
                    <a16:creationId xmlns:a16="http://schemas.microsoft.com/office/drawing/2014/main" id="{BAB05954-CA8B-DE84-92D6-686C4A316033}"/>
                  </a:ext>
                </a:extLst>
              </p:cNvPr>
              <p:cNvSpPr/>
              <p:nvPr/>
            </p:nvSpPr>
            <p:spPr>
              <a:xfrm>
                <a:off x="11341826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90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90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90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90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7" name="Forme libre 26">
                <a:extLst>
                  <a:ext uri="{FF2B5EF4-FFF2-40B4-BE49-F238E27FC236}">
                    <a16:creationId xmlns:a16="http://schemas.microsoft.com/office/drawing/2014/main" id="{62E1CFD5-87F6-DF8C-DC0D-37541DCBB9CD}"/>
                  </a:ext>
                </a:extLst>
              </p:cNvPr>
              <p:cNvSpPr/>
              <p:nvPr/>
            </p:nvSpPr>
            <p:spPr>
              <a:xfrm>
                <a:off x="11417188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8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2B5CF905-5855-9EAE-59EE-80126A8EE053}"/>
                </a:ext>
              </a:extLst>
            </p:cNvPr>
            <p:cNvSpPr/>
            <p:nvPr/>
          </p:nvSpPr>
          <p:spPr>
            <a:xfrm>
              <a:off x="9038423" y="5836253"/>
              <a:ext cx="617112" cy="408010"/>
            </a:xfrm>
            <a:custGeom>
              <a:avLst/>
              <a:gdLst>
                <a:gd name="connsiteX0" fmla="*/ 483492 w 617112"/>
                <a:gd name="connsiteY0" fmla="*/ 0 h 408010"/>
                <a:gd name="connsiteX1" fmla="*/ 419675 w 617112"/>
                <a:gd name="connsiteY1" fmla="*/ 179027 h 408010"/>
                <a:gd name="connsiteX2" fmla="*/ 347093 w 617112"/>
                <a:gd name="connsiteY2" fmla="*/ 0 h 408010"/>
                <a:gd name="connsiteX3" fmla="*/ 308503 w 617112"/>
                <a:gd name="connsiteY3" fmla="*/ 0 h 408010"/>
                <a:gd name="connsiteX4" fmla="*/ 270020 w 617112"/>
                <a:gd name="connsiteY4" fmla="*/ 0 h 408010"/>
                <a:gd name="connsiteX5" fmla="*/ 197438 w 617112"/>
                <a:gd name="connsiteY5" fmla="*/ 179027 h 408010"/>
                <a:gd name="connsiteX6" fmla="*/ 133621 w 617112"/>
                <a:gd name="connsiteY6" fmla="*/ 0 h 408010"/>
                <a:gd name="connsiteX7" fmla="*/ 0 w 617112"/>
                <a:gd name="connsiteY7" fmla="*/ 0 h 408010"/>
                <a:gd name="connsiteX8" fmla="*/ 155107 w 617112"/>
                <a:gd name="connsiteY8" fmla="*/ 408010 h 408010"/>
                <a:gd name="connsiteX9" fmla="*/ 225979 w 617112"/>
                <a:gd name="connsiteY9" fmla="*/ 408010 h 408010"/>
                <a:gd name="connsiteX10" fmla="*/ 308503 w 617112"/>
                <a:gd name="connsiteY10" fmla="*/ 205184 h 408010"/>
                <a:gd name="connsiteX11" fmla="*/ 391134 w 617112"/>
                <a:gd name="connsiteY11" fmla="*/ 408010 h 408010"/>
                <a:gd name="connsiteX12" fmla="*/ 462006 w 617112"/>
                <a:gd name="connsiteY12" fmla="*/ 408010 h 408010"/>
                <a:gd name="connsiteX13" fmla="*/ 617113 w 617112"/>
                <a:gd name="connsiteY13" fmla="*/ 0 h 408010"/>
                <a:gd name="connsiteX14" fmla="*/ 483492 w 617112"/>
                <a:gd name="connsiteY14" fmla="*/ 0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7112" h="408010">
                  <a:moveTo>
                    <a:pt x="483492" y="0"/>
                  </a:moveTo>
                  <a:lnTo>
                    <a:pt x="419675" y="179027"/>
                  </a:lnTo>
                  <a:lnTo>
                    <a:pt x="347093" y="0"/>
                  </a:lnTo>
                  <a:lnTo>
                    <a:pt x="308503" y="0"/>
                  </a:lnTo>
                  <a:lnTo>
                    <a:pt x="270020" y="0"/>
                  </a:lnTo>
                  <a:lnTo>
                    <a:pt x="197438" y="179027"/>
                  </a:lnTo>
                  <a:lnTo>
                    <a:pt x="133621" y="0"/>
                  </a:lnTo>
                  <a:lnTo>
                    <a:pt x="0" y="0"/>
                  </a:lnTo>
                  <a:lnTo>
                    <a:pt x="155107" y="408010"/>
                  </a:lnTo>
                  <a:lnTo>
                    <a:pt x="225979" y="408010"/>
                  </a:lnTo>
                  <a:lnTo>
                    <a:pt x="308503" y="205184"/>
                  </a:lnTo>
                  <a:lnTo>
                    <a:pt x="391134" y="408010"/>
                  </a:lnTo>
                  <a:lnTo>
                    <a:pt x="462006" y="408010"/>
                  </a:lnTo>
                  <a:lnTo>
                    <a:pt x="617113" y="0"/>
                  </a:lnTo>
                  <a:lnTo>
                    <a:pt x="483492" y="0"/>
                  </a:lnTo>
                  <a:close/>
                </a:path>
              </a:pathLst>
            </a:custGeom>
            <a:grpFill/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9D08EA00-60A1-21AE-B76D-AC33BF97C5A1}"/>
                </a:ext>
              </a:extLst>
            </p:cNvPr>
            <p:cNvSpPr/>
            <p:nvPr/>
          </p:nvSpPr>
          <p:spPr>
            <a:xfrm>
              <a:off x="9677022" y="5836253"/>
              <a:ext cx="277075" cy="408010"/>
            </a:xfrm>
            <a:custGeom>
              <a:avLst/>
              <a:gdLst>
                <a:gd name="connsiteX0" fmla="*/ 277076 w 277075"/>
                <a:gd name="connsiteY0" fmla="*/ 107631 h 408010"/>
                <a:gd name="connsiteX1" fmla="*/ 277076 w 277075"/>
                <a:gd name="connsiteY1" fmla="*/ 0 h 408010"/>
                <a:gd name="connsiteX2" fmla="*/ 0 w 277075"/>
                <a:gd name="connsiteY2" fmla="*/ 0 h 408010"/>
                <a:gd name="connsiteX3" fmla="*/ 0 w 277075"/>
                <a:gd name="connsiteY3" fmla="*/ 408010 h 408010"/>
                <a:gd name="connsiteX4" fmla="*/ 277076 w 277075"/>
                <a:gd name="connsiteY4" fmla="*/ 408010 h 408010"/>
                <a:gd name="connsiteX5" fmla="*/ 277076 w 277075"/>
                <a:gd name="connsiteY5" fmla="*/ 300594 h 408010"/>
                <a:gd name="connsiteX6" fmla="*/ 122717 w 277075"/>
                <a:gd name="connsiteY6" fmla="*/ 300594 h 408010"/>
                <a:gd name="connsiteX7" fmla="*/ 122717 w 277075"/>
                <a:gd name="connsiteY7" fmla="*/ 257713 h 408010"/>
                <a:gd name="connsiteX8" fmla="*/ 260293 w 277075"/>
                <a:gd name="connsiteY8" fmla="*/ 257713 h 408010"/>
                <a:gd name="connsiteX9" fmla="*/ 260293 w 277075"/>
                <a:gd name="connsiteY9" fmla="*/ 150297 h 408010"/>
                <a:gd name="connsiteX10" fmla="*/ 122717 w 277075"/>
                <a:gd name="connsiteY10" fmla="*/ 150297 h 408010"/>
                <a:gd name="connsiteX11" fmla="*/ 122717 w 277075"/>
                <a:gd name="connsiteY11" fmla="*/ 107631 h 408010"/>
                <a:gd name="connsiteX12" fmla="*/ 277076 w 277075"/>
                <a:gd name="connsiteY12" fmla="*/ 107631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7075" h="408010">
                  <a:moveTo>
                    <a:pt x="277076" y="107631"/>
                  </a:moveTo>
                  <a:lnTo>
                    <a:pt x="277076" y="0"/>
                  </a:lnTo>
                  <a:lnTo>
                    <a:pt x="0" y="0"/>
                  </a:lnTo>
                  <a:lnTo>
                    <a:pt x="0" y="408010"/>
                  </a:lnTo>
                  <a:lnTo>
                    <a:pt x="277076" y="408010"/>
                  </a:lnTo>
                  <a:lnTo>
                    <a:pt x="277076" y="300594"/>
                  </a:lnTo>
                  <a:lnTo>
                    <a:pt x="122717" y="300594"/>
                  </a:lnTo>
                  <a:lnTo>
                    <a:pt x="122717" y="257713"/>
                  </a:lnTo>
                  <a:lnTo>
                    <a:pt x="260293" y="257713"/>
                  </a:lnTo>
                  <a:lnTo>
                    <a:pt x="260293" y="150297"/>
                  </a:lnTo>
                  <a:lnTo>
                    <a:pt x="122717" y="150297"/>
                  </a:lnTo>
                  <a:lnTo>
                    <a:pt x="122717" y="107631"/>
                  </a:lnTo>
                  <a:lnTo>
                    <a:pt x="277076" y="107631"/>
                  </a:lnTo>
                  <a:close/>
                </a:path>
              </a:pathLst>
            </a:custGeom>
            <a:grpFill/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" name="Sous-titre 2">
            <a:extLst>
              <a:ext uri="{FF2B5EF4-FFF2-40B4-BE49-F238E27FC236}">
                <a16:creationId xmlns:a16="http://schemas.microsoft.com/office/drawing/2014/main" id="{14BE31DF-099E-41D4-C05E-CE2C4E339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2748" y="5997169"/>
            <a:ext cx="1865243" cy="329878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00/00/2023</a:t>
            </a:r>
          </a:p>
        </p:txBody>
      </p:sp>
    </p:spTree>
    <p:extLst>
      <p:ext uri="{BB962C8B-B14F-4D97-AF65-F5344CB8AC3E}">
        <p14:creationId xmlns:p14="http://schemas.microsoft.com/office/powerpoint/2010/main" val="999298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Titr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que 7">
            <a:extLst>
              <a:ext uri="{FF2B5EF4-FFF2-40B4-BE49-F238E27FC236}">
                <a16:creationId xmlns:a16="http://schemas.microsoft.com/office/drawing/2014/main" id="{CB89E119-0CC3-7A0A-3386-B8E8B506F1E8}"/>
              </a:ext>
            </a:extLst>
          </p:cNvPr>
          <p:cNvGrpSpPr/>
          <p:nvPr/>
        </p:nvGrpSpPr>
        <p:grpSpPr>
          <a:xfrm>
            <a:off x="-57456" y="-34799"/>
            <a:ext cx="12309733" cy="6918658"/>
            <a:chOff x="-57456" y="-34799"/>
            <a:chExt cx="12309733" cy="6918658"/>
          </a:xfrm>
        </p:grpSpPr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650F04B4-943F-AFFF-FBCC-0395813EAF5D}"/>
                </a:ext>
              </a:extLst>
            </p:cNvPr>
            <p:cNvSpPr/>
            <p:nvPr/>
          </p:nvSpPr>
          <p:spPr>
            <a:xfrm>
              <a:off x="-57456" y="-34799"/>
              <a:ext cx="12309733" cy="6918549"/>
            </a:xfrm>
            <a:custGeom>
              <a:avLst/>
              <a:gdLst>
                <a:gd name="connsiteX0" fmla="*/ 11911116 w 12309733"/>
                <a:gd name="connsiteY0" fmla="*/ 6918550 h 6918549"/>
                <a:gd name="connsiteX1" fmla="*/ 0 w 12309733"/>
                <a:gd name="connsiteY1" fmla="*/ 6918550 h 6918549"/>
                <a:gd name="connsiteX2" fmla="*/ 0 w 12309733"/>
                <a:gd name="connsiteY2" fmla="*/ 3408128 h 6918549"/>
                <a:gd name="connsiteX3" fmla="*/ 8809210 w 12309733"/>
                <a:gd name="connsiteY3" fmla="*/ 0 h 6918549"/>
                <a:gd name="connsiteX4" fmla="*/ 12309734 w 12309733"/>
                <a:gd name="connsiteY4" fmla="*/ 0 h 6918549"/>
                <a:gd name="connsiteX5" fmla="*/ 12309734 w 12309733"/>
                <a:gd name="connsiteY5" fmla="*/ 6917248 h 6918549"/>
                <a:gd name="connsiteX6" fmla="*/ 11911116 w 12309733"/>
                <a:gd name="connsiteY6" fmla="*/ 6918550 h 6918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9733" h="6918549">
                  <a:moveTo>
                    <a:pt x="11911116" y="6918550"/>
                  </a:moveTo>
                  <a:lnTo>
                    <a:pt x="0" y="6918550"/>
                  </a:lnTo>
                  <a:lnTo>
                    <a:pt x="0" y="3408128"/>
                  </a:lnTo>
                  <a:lnTo>
                    <a:pt x="8809210" y="0"/>
                  </a:lnTo>
                  <a:lnTo>
                    <a:pt x="12309734" y="0"/>
                  </a:lnTo>
                  <a:lnTo>
                    <a:pt x="12309734" y="6917248"/>
                  </a:lnTo>
                  <a:lnTo>
                    <a:pt x="11911116" y="6918550"/>
                  </a:lnTo>
                  <a:close/>
                </a:path>
              </a:pathLst>
            </a:custGeom>
            <a:solidFill>
              <a:schemeClr val="bg2"/>
            </a:solidFill>
            <a:ln w="108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E2E00C82-CF79-8C71-1E3A-3917F869755C}"/>
                </a:ext>
              </a:extLst>
            </p:cNvPr>
            <p:cNvSpPr/>
            <p:nvPr/>
          </p:nvSpPr>
          <p:spPr>
            <a:xfrm>
              <a:off x="-57456" y="-34799"/>
              <a:ext cx="8809209" cy="3408128"/>
            </a:xfrm>
            <a:custGeom>
              <a:avLst/>
              <a:gdLst>
                <a:gd name="connsiteX0" fmla="*/ 8809210 w 8809209"/>
                <a:gd name="connsiteY0" fmla="*/ 0 h 3408128"/>
                <a:gd name="connsiteX1" fmla="*/ 0 w 8809209"/>
                <a:gd name="connsiteY1" fmla="*/ 3408128 h 3408128"/>
                <a:gd name="connsiteX2" fmla="*/ 0 w 8809209"/>
                <a:gd name="connsiteY2" fmla="*/ 0 h 3408128"/>
                <a:gd name="connsiteX3" fmla="*/ 8809210 w 8809209"/>
                <a:gd name="connsiteY3" fmla="*/ 0 h 3408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09209" h="3408128">
                  <a:moveTo>
                    <a:pt x="8809210" y="0"/>
                  </a:moveTo>
                  <a:lnTo>
                    <a:pt x="0" y="3408128"/>
                  </a:lnTo>
                  <a:lnTo>
                    <a:pt x="0" y="0"/>
                  </a:lnTo>
                  <a:lnTo>
                    <a:pt x="8809210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08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44A1F4E0-7855-ABEF-ECB7-8B22CD4A0B3E}"/>
                </a:ext>
              </a:extLst>
            </p:cNvPr>
            <p:cNvSpPr/>
            <p:nvPr/>
          </p:nvSpPr>
          <p:spPr>
            <a:xfrm>
              <a:off x="6262588" y="3946738"/>
              <a:ext cx="5987519" cy="2937121"/>
            </a:xfrm>
            <a:custGeom>
              <a:avLst/>
              <a:gdLst>
                <a:gd name="connsiteX0" fmla="*/ 5987520 w 5987519"/>
                <a:gd name="connsiteY0" fmla="*/ 0 h 2937121"/>
                <a:gd name="connsiteX1" fmla="*/ 5987520 w 5987519"/>
                <a:gd name="connsiteY1" fmla="*/ 2937121 h 2937121"/>
                <a:gd name="connsiteX2" fmla="*/ 1850812 w 5987519"/>
                <a:gd name="connsiteY2" fmla="*/ 2937121 h 2937121"/>
                <a:gd name="connsiteX3" fmla="*/ 0 w 5987519"/>
                <a:gd name="connsiteY3" fmla="*/ 2173769 h 2937121"/>
                <a:gd name="connsiteX4" fmla="*/ 5987520 w 5987519"/>
                <a:gd name="connsiteY4" fmla="*/ 0 h 293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87519" h="2937121">
                  <a:moveTo>
                    <a:pt x="5987520" y="0"/>
                  </a:moveTo>
                  <a:lnTo>
                    <a:pt x="5987520" y="2937121"/>
                  </a:lnTo>
                  <a:lnTo>
                    <a:pt x="1850812" y="2937121"/>
                  </a:lnTo>
                  <a:lnTo>
                    <a:pt x="0" y="2173769"/>
                  </a:lnTo>
                  <a:lnTo>
                    <a:pt x="5987520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08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1BBADB6E-EF83-2B69-820F-9025871EA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749" y="4082143"/>
            <a:ext cx="6983902" cy="1339770"/>
          </a:xfrm>
        </p:spPr>
        <p:txBody>
          <a:bodyPr anchor="t" anchorCtr="0">
            <a:normAutofit/>
          </a:bodyPr>
          <a:lstStyle>
            <a:lvl1pPr algn="l">
              <a:defRPr sz="4000" b="1">
                <a:latin typeface="+mj-lt"/>
              </a:defRPr>
            </a:lvl1pPr>
          </a:lstStyle>
          <a:p>
            <a:r>
              <a:rPr lang="fr-FR" dirty="0"/>
              <a:t>Titre de la présentation </a:t>
            </a:r>
            <a:br>
              <a:rPr lang="fr-FR" dirty="0"/>
            </a:br>
            <a:r>
              <a:rPr lang="fr-FR" dirty="0"/>
              <a:t>en deux lignes</a:t>
            </a:r>
          </a:p>
        </p:txBody>
      </p:sp>
      <p:grpSp>
        <p:nvGrpSpPr>
          <p:cNvPr id="5" name="Graphique 3">
            <a:extLst>
              <a:ext uri="{FF2B5EF4-FFF2-40B4-BE49-F238E27FC236}">
                <a16:creationId xmlns:a16="http://schemas.microsoft.com/office/drawing/2014/main" id="{A172F00A-60DC-834B-AAF4-D257370F1A28}"/>
              </a:ext>
            </a:extLst>
          </p:cNvPr>
          <p:cNvGrpSpPr/>
          <p:nvPr/>
        </p:nvGrpSpPr>
        <p:grpSpPr>
          <a:xfrm>
            <a:off x="9038423" y="5823604"/>
            <a:ext cx="2498917" cy="469543"/>
            <a:chOff x="9038423" y="5823604"/>
            <a:chExt cx="2498917" cy="469543"/>
          </a:xfrm>
          <a:solidFill>
            <a:schemeClr val="bg1"/>
          </a:solidFill>
        </p:grpSpPr>
        <p:grpSp>
          <p:nvGrpSpPr>
            <p:cNvPr id="6" name="Graphique 3">
              <a:extLst>
                <a:ext uri="{FF2B5EF4-FFF2-40B4-BE49-F238E27FC236}">
                  <a16:creationId xmlns:a16="http://schemas.microsoft.com/office/drawing/2014/main" id="{4BA216E9-1FEC-F468-4B18-A5EDD2497102}"/>
                </a:ext>
              </a:extLst>
            </p:cNvPr>
            <p:cNvGrpSpPr/>
            <p:nvPr/>
          </p:nvGrpSpPr>
          <p:grpSpPr>
            <a:xfrm>
              <a:off x="10059818" y="5823604"/>
              <a:ext cx="1477522" cy="469543"/>
              <a:chOff x="10059818" y="5823604"/>
              <a:chExt cx="1477522" cy="469543"/>
            </a:xfrm>
            <a:grpFill/>
          </p:grpSpPr>
          <p:sp>
            <p:nvSpPr>
              <p:cNvPr id="7" name="Forme libre 6">
                <a:extLst>
                  <a:ext uri="{FF2B5EF4-FFF2-40B4-BE49-F238E27FC236}">
                    <a16:creationId xmlns:a16="http://schemas.microsoft.com/office/drawing/2014/main" id="{D94DCE20-24F7-A2C9-8B86-11F0280E8690}"/>
                  </a:ext>
                </a:extLst>
              </p:cNvPr>
              <p:cNvSpPr/>
              <p:nvPr/>
            </p:nvSpPr>
            <p:spPr>
              <a:xfrm>
                <a:off x="10059818" y="5836468"/>
                <a:ext cx="246075" cy="164125"/>
              </a:xfrm>
              <a:custGeom>
                <a:avLst/>
                <a:gdLst>
                  <a:gd name="connsiteX0" fmla="*/ 0 w 246075"/>
                  <a:gd name="connsiteY0" fmla="*/ 0 h 164125"/>
                  <a:gd name="connsiteX1" fmla="*/ 31107 w 246075"/>
                  <a:gd name="connsiteY1" fmla="*/ 0 h 164125"/>
                  <a:gd name="connsiteX2" fmla="*/ 69055 w 246075"/>
                  <a:gd name="connsiteY2" fmla="*/ 109667 h 164125"/>
                  <a:gd name="connsiteX3" fmla="*/ 70765 w 246075"/>
                  <a:gd name="connsiteY3" fmla="*/ 109667 h 164125"/>
                  <a:gd name="connsiteX4" fmla="*/ 114379 w 246075"/>
                  <a:gd name="connsiteY4" fmla="*/ 0 h 164125"/>
                  <a:gd name="connsiteX5" fmla="*/ 131696 w 246075"/>
                  <a:gd name="connsiteY5" fmla="*/ 0 h 164125"/>
                  <a:gd name="connsiteX6" fmla="*/ 175096 w 246075"/>
                  <a:gd name="connsiteY6" fmla="*/ 109667 h 164125"/>
                  <a:gd name="connsiteX7" fmla="*/ 176807 w 246075"/>
                  <a:gd name="connsiteY7" fmla="*/ 109667 h 164125"/>
                  <a:gd name="connsiteX8" fmla="*/ 214755 w 246075"/>
                  <a:gd name="connsiteY8" fmla="*/ 0 h 164125"/>
                  <a:gd name="connsiteX9" fmla="*/ 246076 w 246075"/>
                  <a:gd name="connsiteY9" fmla="*/ 0 h 164125"/>
                  <a:gd name="connsiteX10" fmla="*/ 185358 w 246075"/>
                  <a:gd name="connsiteY10" fmla="*/ 164126 h 164125"/>
                  <a:gd name="connsiteX11" fmla="*/ 170393 w 246075"/>
                  <a:gd name="connsiteY11" fmla="*/ 164126 h 164125"/>
                  <a:gd name="connsiteX12" fmla="*/ 123893 w 246075"/>
                  <a:gd name="connsiteY12" fmla="*/ 46847 h 164125"/>
                  <a:gd name="connsiteX13" fmla="*/ 122183 w 246075"/>
                  <a:gd name="connsiteY13" fmla="*/ 46847 h 164125"/>
                  <a:gd name="connsiteX14" fmla="*/ 75469 w 246075"/>
                  <a:gd name="connsiteY14" fmla="*/ 164126 h 164125"/>
                  <a:gd name="connsiteX15" fmla="*/ 60717 w 246075"/>
                  <a:gd name="connsiteY15" fmla="*/ 164126 h 164125"/>
                  <a:gd name="connsiteX16" fmla="*/ 0 w 246075"/>
                  <a:gd name="connsiteY16" fmla="*/ 0 h 16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075" h="164125">
                    <a:moveTo>
                      <a:pt x="0" y="0"/>
                    </a:moveTo>
                    <a:lnTo>
                      <a:pt x="31107" y="0"/>
                    </a:lnTo>
                    <a:lnTo>
                      <a:pt x="69055" y="109667"/>
                    </a:lnTo>
                    <a:lnTo>
                      <a:pt x="70765" y="109667"/>
                    </a:lnTo>
                    <a:lnTo>
                      <a:pt x="114379" y="0"/>
                    </a:lnTo>
                    <a:lnTo>
                      <a:pt x="131696" y="0"/>
                    </a:lnTo>
                    <a:lnTo>
                      <a:pt x="175096" y="109667"/>
                    </a:lnTo>
                    <a:lnTo>
                      <a:pt x="176807" y="109667"/>
                    </a:lnTo>
                    <a:lnTo>
                      <a:pt x="214755" y="0"/>
                    </a:lnTo>
                    <a:lnTo>
                      <a:pt x="246076" y="0"/>
                    </a:lnTo>
                    <a:lnTo>
                      <a:pt x="185358" y="164126"/>
                    </a:lnTo>
                    <a:lnTo>
                      <a:pt x="170393" y="164126"/>
                    </a:lnTo>
                    <a:lnTo>
                      <a:pt x="123893" y="46847"/>
                    </a:lnTo>
                    <a:lnTo>
                      <a:pt x="122183" y="46847"/>
                    </a:lnTo>
                    <a:lnTo>
                      <a:pt x="75469" y="164126"/>
                    </a:lnTo>
                    <a:lnTo>
                      <a:pt x="60717" y="1641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" name="Forme libre 8">
                <a:extLst>
                  <a:ext uri="{FF2B5EF4-FFF2-40B4-BE49-F238E27FC236}">
                    <a16:creationId xmlns:a16="http://schemas.microsoft.com/office/drawing/2014/main" id="{66AC43E0-F2D9-DD27-30A1-342E23CD115D}"/>
                  </a:ext>
                </a:extLst>
              </p:cNvPr>
              <p:cNvSpPr/>
              <p:nvPr/>
            </p:nvSpPr>
            <p:spPr>
              <a:xfrm>
                <a:off x="10301511" y="5876883"/>
                <a:ext cx="130948" cy="127034"/>
              </a:xfrm>
              <a:custGeom>
                <a:avLst/>
                <a:gdLst>
                  <a:gd name="connsiteX0" fmla="*/ 0 w 130948"/>
                  <a:gd name="connsiteY0" fmla="*/ 64643 h 127034"/>
                  <a:gd name="connsiteX1" fmla="*/ 62107 w 130948"/>
                  <a:gd name="connsiteY1" fmla="*/ 0 h 127034"/>
                  <a:gd name="connsiteX2" fmla="*/ 105721 w 130948"/>
                  <a:gd name="connsiteY2" fmla="*/ 22405 h 127034"/>
                  <a:gd name="connsiteX3" fmla="*/ 107645 w 130948"/>
                  <a:gd name="connsiteY3" fmla="*/ 22405 h 127034"/>
                  <a:gd name="connsiteX4" fmla="*/ 111707 w 130948"/>
                  <a:gd name="connsiteY4" fmla="*/ 3859 h 127034"/>
                  <a:gd name="connsiteX5" fmla="*/ 130948 w 130948"/>
                  <a:gd name="connsiteY5" fmla="*/ 3859 h 127034"/>
                  <a:gd name="connsiteX6" fmla="*/ 130948 w 130948"/>
                  <a:gd name="connsiteY6" fmla="*/ 123496 h 127034"/>
                  <a:gd name="connsiteX7" fmla="*/ 111493 w 130948"/>
                  <a:gd name="connsiteY7" fmla="*/ 123496 h 127034"/>
                  <a:gd name="connsiteX8" fmla="*/ 107431 w 130948"/>
                  <a:gd name="connsiteY8" fmla="*/ 104951 h 127034"/>
                  <a:gd name="connsiteX9" fmla="*/ 105507 w 130948"/>
                  <a:gd name="connsiteY9" fmla="*/ 104951 h 127034"/>
                  <a:gd name="connsiteX10" fmla="*/ 62107 w 130948"/>
                  <a:gd name="connsiteY10" fmla="*/ 127034 h 127034"/>
                  <a:gd name="connsiteX11" fmla="*/ 0 w 130948"/>
                  <a:gd name="connsiteY11" fmla="*/ 64750 h 127034"/>
                  <a:gd name="connsiteX12" fmla="*/ 102941 w 130948"/>
                  <a:gd name="connsiteY12" fmla="*/ 63678 h 127034"/>
                  <a:gd name="connsiteX13" fmla="*/ 65207 w 130948"/>
                  <a:gd name="connsiteY13" fmla="*/ 25836 h 127034"/>
                  <a:gd name="connsiteX14" fmla="*/ 28434 w 130948"/>
                  <a:gd name="connsiteY14" fmla="*/ 63678 h 127034"/>
                  <a:gd name="connsiteX15" fmla="*/ 65421 w 130948"/>
                  <a:gd name="connsiteY15" fmla="*/ 101199 h 127034"/>
                  <a:gd name="connsiteX16" fmla="*/ 102834 w 130948"/>
                  <a:gd name="connsiteY16" fmla="*/ 63678 h 12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27034">
                    <a:moveTo>
                      <a:pt x="0" y="64643"/>
                    </a:moveTo>
                    <a:cubicBezTo>
                      <a:pt x="0" y="28516"/>
                      <a:pt x="24907" y="0"/>
                      <a:pt x="62107" y="0"/>
                    </a:cubicBezTo>
                    <a:cubicBezTo>
                      <a:pt x="82310" y="0"/>
                      <a:pt x="98131" y="9755"/>
                      <a:pt x="105721" y="22405"/>
                    </a:cubicBezTo>
                    <a:lnTo>
                      <a:pt x="107645" y="22405"/>
                    </a:lnTo>
                    <a:lnTo>
                      <a:pt x="111707" y="3859"/>
                    </a:lnTo>
                    <a:lnTo>
                      <a:pt x="130948" y="3859"/>
                    </a:lnTo>
                    <a:lnTo>
                      <a:pt x="130948" y="123496"/>
                    </a:lnTo>
                    <a:lnTo>
                      <a:pt x="111493" y="123496"/>
                    </a:lnTo>
                    <a:lnTo>
                      <a:pt x="107431" y="104951"/>
                    </a:lnTo>
                    <a:lnTo>
                      <a:pt x="105507" y="104951"/>
                    </a:lnTo>
                    <a:cubicBezTo>
                      <a:pt x="97917" y="117600"/>
                      <a:pt x="82310" y="127034"/>
                      <a:pt x="62107" y="127034"/>
                    </a:cubicBezTo>
                    <a:cubicBezTo>
                      <a:pt x="24907" y="127034"/>
                      <a:pt x="0" y="99483"/>
                      <a:pt x="0" y="64750"/>
                    </a:cubicBezTo>
                    <a:close/>
                    <a:moveTo>
                      <a:pt x="102941" y="63678"/>
                    </a:moveTo>
                    <a:cubicBezTo>
                      <a:pt x="102941" y="43202"/>
                      <a:pt x="86800" y="25836"/>
                      <a:pt x="65207" y="25836"/>
                    </a:cubicBezTo>
                    <a:cubicBezTo>
                      <a:pt x="43614" y="25836"/>
                      <a:pt x="28434" y="41058"/>
                      <a:pt x="28434" y="63678"/>
                    </a:cubicBezTo>
                    <a:cubicBezTo>
                      <a:pt x="28434" y="86297"/>
                      <a:pt x="44790" y="101199"/>
                      <a:pt x="65421" y="101199"/>
                    </a:cubicBezTo>
                    <a:cubicBezTo>
                      <a:pt x="87227" y="101199"/>
                      <a:pt x="102834" y="83081"/>
                      <a:pt x="102834" y="63678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" name="Forme libre 9">
                <a:extLst>
                  <a:ext uri="{FF2B5EF4-FFF2-40B4-BE49-F238E27FC236}">
                    <a16:creationId xmlns:a16="http://schemas.microsoft.com/office/drawing/2014/main" id="{1F6A88DF-D00D-83B9-374E-5AFA65795665}"/>
                  </a:ext>
                </a:extLst>
              </p:cNvPr>
              <p:cNvSpPr/>
              <p:nvPr/>
            </p:nvSpPr>
            <p:spPr>
              <a:xfrm>
                <a:off x="10463886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" name="Forme libre 10">
                <a:extLst>
                  <a:ext uri="{FF2B5EF4-FFF2-40B4-BE49-F238E27FC236}">
                    <a16:creationId xmlns:a16="http://schemas.microsoft.com/office/drawing/2014/main" id="{9657DA84-F2BB-915D-FC0B-4F6089CBFBC9}"/>
                  </a:ext>
                </a:extLst>
              </p:cNvPr>
              <p:cNvSpPr/>
              <p:nvPr/>
            </p:nvSpPr>
            <p:spPr>
              <a:xfrm>
                <a:off x="10523962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" name="Forme libre 11">
                <a:extLst>
                  <a:ext uri="{FF2B5EF4-FFF2-40B4-BE49-F238E27FC236}">
                    <a16:creationId xmlns:a16="http://schemas.microsoft.com/office/drawing/2014/main" id="{E93C5AFF-6252-A8E6-D215-2947D11F379C}"/>
                  </a:ext>
                </a:extLst>
              </p:cNvPr>
              <p:cNvSpPr/>
              <p:nvPr/>
            </p:nvSpPr>
            <p:spPr>
              <a:xfrm>
                <a:off x="10576555" y="5876883"/>
                <a:ext cx="130199" cy="127248"/>
              </a:xfrm>
              <a:custGeom>
                <a:avLst/>
                <a:gdLst>
                  <a:gd name="connsiteX0" fmla="*/ 0 w 130199"/>
                  <a:gd name="connsiteY0" fmla="*/ 63463 h 127248"/>
                  <a:gd name="connsiteX1" fmla="*/ 64993 w 130199"/>
                  <a:gd name="connsiteY1" fmla="*/ 0 h 127248"/>
                  <a:gd name="connsiteX2" fmla="*/ 130200 w 130199"/>
                  <a:gd name="connsiteY2" fmla="*/ 63463 h 127248"/>
                  <a:gd name="connsiteX3" fmla="*/ 64993 w 130199"/>
                  <a:gd name="connsiteY3" fmla="*/ 127249 h 127248"/>
                  <a:gd name="connsiteX4" fmla="*/ 0 w 130199"/>
                  <a:gd name="connsiteY4" fmla="*/ 63463 h 127248"/>
                  <a:gd name="connsiteX5" fmla="*/ 101445 w 130199"/>
                  <a:gd name="connsiteY5" fmla="*/ 63463 h 127248"/>
                  <a:gd name="connsiteX6" fmla="*/ 64886 w 130199"/>
                  <a:gd name="connsiteY6" fmla="*/ 26372 h 127248"/>
                  <a:gd name="connsiteX7" fmla="*/ 28648 w 130199"/>
                  <a:gd name="connsiteY7" fmla="*/ 63463 h 127248"/>
                  <a:gd name="connsiteX8" fmla="*/ 64886 w 130199"/>
                  <a:gd name="connsiteY8" fmla="*/ 100555 h 127248"/>
                  <a:gd name="connsiteX9" fmla="*/ 101445 w 130199"/>
                  <a:gd name="connsiteY9" fmla="*/ 63463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199" h="127248">
                    <a:moveTo>
                      <a:pt x="0" y="63463"/>
                    </a:moveTo>
                    <a:cubicBezTo>
                      <a:pt x="0" y="26800"/>
                      <a:pt x="29183" y="0"/>
                      <a:pt x="64993" y="0"/>
                    </a:cubicBezTo>
                    <a:cubicBezTo>
                      <a:pt x="100803" y="0"/>
                      <a:pt x="130200" y="26908"/>
                      <a:pt x="130200" y="63463"/>
                    </a:cubicBezTo>
                    <a:cubicBezTo>
                      <a:pt x="130200" y="100019"/>
                      <a:pt x="101552" y="127249"/>
                      <a:pt x="64993" y="127249"/>
                    </a:cubicBezTo>
                    <a:cubicBezTo>
                      <a:pt x="28434" y="127249"/>
                      <a:pt x="0" y="100127"/>
                      <a:pt x="0" y="63463"/>
                    </a:cubicBezTo>
                    <a:close/>
                    <a:moveTo>
                      <a:pt x="101445" y="63463"/>
                    </a:moveTo>
                    <a:cubicBezTo>
                      <a:pt x="101445" y="42023"/>
                      <a:pt x="85517" y="26372"/>
                      <a:pt x="64886" y="26372"/>
                    </a:cubicBezTo>
                    <a:cubicBezTo>
                      <a:pt x="44255" y="26372"/>
                      <a:pt x="28648" y="42023"/>
                      <a:pt x="28648" y="63463"/>
                    </a:cubicBezTo>
                    <a:cubicBezTo>
                      <a:pt x="28648" y="84904"/>
                      <a:pt x="44576" y="100555"/>
                      <a:pt x="64886" y="100555"/>
                    </a:cubicBezTo>
                    <a:cubicBezTo>
                      <a:pt x="85196" y="100555"/>
                      <a:pt x="101445" y="85118"/>
                      <a:pt x="101445" y="63463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" name="Forme libre 12">
                <a:extLst>
                  <a:ext uri="{FF2B5EF4-FFF2-40B4-BE49-F238E27FC236}">
                    <a16:creationId xmlns:a16="http://schemas.microsoft.com/office/drawing/2014/main" id="{6E4F46A4-873F-E4C0-6140-F1F47538F3AE}"/>
                  </a:ext>
                </a:extLst>
              </p:cNvPr>
              <p:cNvSpPr/>
              <p:nvPr/>
            </p:nvSpPr>
            <p:spPr>
              <a:xfrm>
                <a:off x="10730700" y="5877097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7 w 117479"/>
                  <a:gd name="connsiteY7" fmla="*/ 123282 h 123282"/>
                  <a:gd name="connsiteX8" fmla="*/ 88297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538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5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7" y="123282"/>
                    </a:lnTo>
                    <a:lnTo>
                      <a:pt x="88297" y="57139"/>
                    </a:lnTo>
                    <a:cubicBezTo>
                      <a:pt x="88297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538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" name="Forme libre 13">
                <a:extLst>
                  <a:ext uri="{FF2B5EF4-FFF2-40B4-BE49-F238E27FC236}">
                    <a16:creationId xmlns:a16="http://schemas.microsoft.com/office/drawing/2014/main" id="{A728B7D7-C603-A101-6D18-00A67D1894D5}"/>
                  </a:ext>
                </a:extLst>
              </p:cNvPr>
              <p:cNvSpPr/>
              <p:nvPr/>
            </p:nvSpPr>
            <p:spPr>
              <a:xfrm>
                <a:off x="10874689" y="5823604"/>
                <a:ext cx="36024" cy="176775"/>
              </a:xfrm>
              <a:custGeom>
                <a:avLst/>
                <a:gdLst>
                  <a:gd name="connsiteX0" fmla="*/ 0 w 36024"/>
                  <a:gd name="connsiteY0" fmla="*/ 18117 h 176775"/>
                  <a:gd name="connsiteX1" fmla="*/ 17745 w 36024"/>
                  <a:gd name="connsiteY1" fmla="*/ 0 h 176775"/>
                  <a:gd name="connsiteX2" fmla="*/ 36024 w 36024"/>
                  <a:gd name="connsiteY2" fmla="*/ 18117 h 176775"/>
                  <a:gd name="connsiteX3" fmla="*/ 17745 w 36024"/>
                  <a:gd name="connsiteY3" fmla="*/ 35913 h 176775"/>
                  <a:gd name="connsiteX4" fmla="*/ 0 w 36024"/>
                  <a:gd name="connsiteY4" fmla="*/ 18117 h 176775"/>
                  <a:gd name="connsiteX5" fmla="*/ 3100 w 36024"/>
                  <a:gd name="connsiteY5" fmla="*/ 57139 h 176775"/>
                  <a:gd name="connsiteX6" fmla="*/ 32497 w 36024"/>
                  <a:gd name="connsiteY6" fmla="*/ 57139 h 176775"/>
                  <a:gd name="connsiteX7" fmla="*/ 32497 w 36024"/>
                  <a:gd name="connsiteY7" fmla="*/ 176776 h 176775"/>
                  <a:gd name="connsiteX8" fmla="*/ 3100 w 36024"/>
                  <a:gd name="connsiteY8" fmla="*/ 176776 h 176775"/>
                  <a:gd name="connsiteX9" fmla="*/ 3100 w 36024"/>
                  <a:gd name="connsiteY9" fmla="*/ 57031 h 17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024" h="176775">
                    <a:moveTo>
                      <a:pt x="0" y="18117"/>
                    </a:moveTo>
                    <a:cubicBezTo>
                      <a:pt x="0" y="7933"/>
                      <a:pt x="8552" y="0"/>
                      <a:pt x="17745" y="0"/>
                    </a:cubicBezTo>
                    <a:cubicBezTo>
                      <a:pt x="27472" y="0"/>
                      <a:pt x="36024" y="8040"/>
                      <a:pt x="36024" y="18117"/>
                    </a:cubicBezTo>
                    <a:cubicBezTo>
                      <a:pt x="36024" y="28194"/>
                      <a:pt x="27686" y="35913"/>
                      <a:pt x="17745" y="35913"/>
                    </a:cubicBezTo>
                    <a:cubicBezTo>
                      <a:pt x="7803" y="35913"/>
                      <a:pt x="0" y="28087"/>
                      <a:pt x="0" y="18117"/>
                    </a:cubicBezTo>
                    <a:close/>
                    <a:moveTo>
                      <a:pt x="3100" y="57139"/>
                    </a:moveTo>
                    <a:lnTo>
                      <a:pt x="32497" y="57139"/>
                    </a:lnTo>
                    <a:lnTo>
                      <a:pt x="32497" y="176776"/>
                    </a:lnTo>
                    <a:lnTo>
                      <a:pt x="3100" y="176776"/>
                    </a:lnTo>
                    <a:lnTo>
                      <a:pt x="3100" y="57031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5" name="Forme libre 14">
                <a:extLst>
                  <a:ext uri="{FF2B5EF4-FFF2-40B4-BE49-F238E27FC236}">
                    <a16:creationId xmlns:a16="http://schemas.microsoft.com/office/drawing/2014/main" id="{E35C50D9-36D5-29F1-14DF-1CEDFAF31BA9}"/>
                  </a:ext>
                </a:extLst>
              </p:cNvPr>
              <p:cNvSpPr/>
              <p:nvPr/>
            </p:nvSpPr>
            <p:spPr>
              <a:xfrm>
                <a:off x="10931344" y="5876776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6" name="Forme libre 15">
                <a:extLst>
                  <a:ext uri="{FF2B5EF4-FFF2-40B4-BE49-F238E27FC236}">
                    <a16:creationId xmlns:a16="http://schemas.microsoft.com/office/drawing/2014/main" id="{26A0D61D-9FB0-8974-7749-CA36962F77C3}"/>
                  </a:ext>
                </a:extLst>
              </p:cNvPr>
              <p:cNvSpPr/>
              <p:nvPr/>
            </p:nvSpPr>
            <p:spPr>
              <a:xfrm>
                <a:off x="10077135" y="6080459"/>
                <a:ext cx="102727" cy="164018"/>
              </a:xfrm>
              <a:custGeom>
                <a:avLst/>
                <a:gdLst>
                  <a:gd name="connsiteX0" fmla="*/ 0 w 102727"/>
                  <a:gd name="connsiteY0" fmla="*/ 0 h 164018"/>
                  <a:gd name="connsiteX1" fmla="*/ 102727 w 102727"/>
                  <a:gd name="connsiteY1" fmla="*/ 0 h 164018"/>
                  <a:gd name="connsiteX2" fmla="*/ 102727 w 102727"/>
                  <a:gd name="connsiteY2" fmla="*/ 23584 h 164018"/>
                  <a:gd name="connsiteX3" fmla="*/ 30679 w 102727"/>
                  <a:gd name="connsiteY3" fmla="*/ 23584 h 164018"/>
                  <a:gd name="connsiteX4" fmla="*/ 30679 w 102727"/>
                  <a:gd name="connsiteY4" fmla="*/ 70432 h 164018"/>
                  <a:gd name="connsiteX5" fmla="*/ 94924 w 102727"/>
                  <a:gd name="connsiteY5" fmla="*/ 70432 h 164018"/>
                  <a:gd name="connsiteX6" fmla="*/ 94924 w 102727"/>
                  <a:gd name="connsiteY6" fmla="*/ 92837 h 164018"/>
                  <a:gd name="connsiteX7" fmla="*/ 30679 w 102727"/>
                  <a:gd name="connsiteY7" fmla="*/ 92837 h 164018"/>
                  <a:gd name="connsiteX8" fmla="*/ 30679 w 102727"/>
                  <a:gd name="connsiteY8" fmla="*/ 140434 h 164018"/>
                  <a:gd name="connsiteX9" fmla="*/ 102727 w 102727"/>
                  <a:gd name="connsiteY9" fmla="*/ 140434 h 164018"/>
                  <a:gd name="connsiteX10" fmla="*/ 102727 w 102727"/>
                  <a:gd name="connsiteY10" fmla="*/ 164019 h 164018"/>
                  <a:gd name="connsiteX11" fmla="*/ 0 w 102727"/>
                  <a:gd name="connsiteY11" fmla="*/ 164019 h 164018"/>
                  <a:gd name="connsiteX12" fmla="*/ 0 w 102727"/>
                  <a:gd name="connsiteY12" fmla="*/ 214 h 16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727" h="164018">
                    <a:moveTo>
                      <a:pt x="0" y="0"/>
                    </a:moveTo>
                    <a:lnTo>
                      <a:pt x="102727" y="0"/>
                    </a:lnTo>
                    <a:lnTo>
                      <a:pt x="102727" y="23584"/>
                    </a:lnTo>
                    <a:lnTo>
                      <a:pt x="30679" y="23584"/>
                    </a:lnTo>
                    <a:lnTo>
                      <a:pt x="30679" y="70432"/>
                    </a:lnTo>
                    <a:lnTo>
                      <a:pt x="94924" y="70432"/>
                    </a:lnTo>
                    <a:lnTo>
                      <a:pt x="94924" y="92837"/>
                    </a:lnTo>
                    <a:lnTo>
                      <a:pt x="30679" y="92837"/>
                    </a:lnTo>
                    <a:lnTo>
                      <a:pt x="30679" y="140434"/>
                    </a:lnTo>
                    <a:lnTo>
                      <a:pt x="102727" y="140434"/>
                    </a:lnTo>
                    <a:lnTo>
                      <a:pt x="102727" y="164019"/>
                    </a:lnTo>
                    <a:lnTo>
                      <a:pt x="0" y="164019"/>
                    </a:lnTo>
                    <a:lnTo>
                      <a:pt x="0" y="214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7" name="Forme libre 16">
                <a:extLst>
                  <a:ext uri="{FF2B5EF4-FFF2-40B4-BE49-F238E27FC236}">
                    <a16:creationId xmlns:a16="http://schemas.microsoft.com/office/drawing/2014/main" id="{681E97DF-2AFF-43A6-CB2C-9F7CB678042C}"/>
                  </a:ext>
                </a:extLst>
              </p:cNvPr>
              <p:cNvSpPr/>
              <p:nvPr/>
            </p:nvSpPr>
            <p:spPr>
              <a:xfrm>
                <a:off x="10204235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" name="Forme libre 17">
                <a:extLst>
                  <a:ext uri="{FF2B5EF4-FFF2-40B4-BE49-F238E27FC236}">
                    <a16:creationId xmlns:a16="http://schemas.microsoft.com/office/drawing/2014/main" id="{5CD764B9-FC53-8AFC-893A-A51FD65CDA4D}"/>
                  </a:ext>
                </a:extLst>
              </p:cNvPr>
              <p:cNvSpPr/>
              <p:nvPr/>
            </p:nvSpPr>
            <p:spPr>
              <a:xfrm>
                <a:off x="10339031" y="6097183"/>
                <a:ext cx="88403" cy="150725"/>
              </a:xfrm>
              <a:custGeom>
                <a:avLst/>
                <a:gdLst>
                  <a:gd name="connsiteX0" fmla="*/ 88403 w 88403"/>
                  <a:gd name="connsiteY0" fmla="*/ 146652 h 150725"/>
                  <a:gd name="connsiteX1" fmla="*/ 64459 w 88403"/>
                  <a:gd name="connsiteY1" fmla="*/ 150726 h 150725"/>
                  <a:gd name="connsiteX2" fmla="*/ 17745 w 88403"/>
                  <a:gd name="connsiteY2" fmla="*/ 97446 h 150725"/>
                  <a:gd name="connsiteX3" fmla="*/ 17745 w 88403"/>
                  <a:gd name="connsiteY3" fmla="*/ 51778 h 150725"/>
                  <a:gd name="connsiteX4" fmla="*/ 0 w 88403"/>
                  <a:gd name="connsiteY4" fmla="*/ 51778 h 150725"/>
                  <a:gd name="connsiteX5" fmla="*/ 0 w 88403"/>
                  <a:gd name="connsiteY5" fmla="*/ 27551 h 150725"/>
                  <a:gd name="connsiteX6" fmla="*/ 19883 w 88403"/>
                  <a:gd name="connsiteY6" fmla="*/ 27551 h 150725"/>
                  <a:gd name="connsiteX7" fmla="*/ 24586 w 88403"/>
                  <a:gd name="connsiteY7" fmla="*/ 0 h 150725"/>
                  <a:gd name="connsiteX8" fmla="*/ 46179 w 88403"/>
                  <a:gd name="connsiteY8" fmla="*/ 0 h 150725"/>
                  <a:gd name="connsiteX9" fmla="*/ 46179 w 88403"/>
                  <a:gd name="connsiteY9" fmla="*/ 27551 h 150725"/>
                  <a:gd name="connsiteX10" fmla="*/ 83593 w 88403"/>
                  <a:gd name="connsiteY10" fmla="*/ 27551 h 150725"/>
                  <a:gd name="connsiteX11" fmla="*/ 83593 w 88403"/>
                  <a:gd name="connsiteY11" fmla="*/ 51778 h 150725"/>
                  <a:gd name="connsiteX12" fmla="*/ 46393 w 88403"/>
                  <a:gd name="connsiteY12" fmla="*/ 51778 h 150725"/>
                  <a:gd name="connsiteX13" fmla="*/ 46393 w 88403"/>
                  <a:gd name="connsiteY13" fmla="*/ 97661 h 150725"/>
                  <a:gd name="connsiteX14" fmla="*/ 69376 w 88403"/>
                  <a:gd name="connsiteY14" fmla="*/ 124569 h 150725"/>
                  <a:gd name="connsiteX15" fmla="*/ 85731 w 88403"/>
                  <a:gd name="connsiteY15" fmla="*/ 121031 h 150725"/>
                  <a:gd name="connsiteX16" fmla="*/ 88083 w 88403"/>
                  <a:gd name="connsiteY16" fmla="*/ 121031 h 150725"/>
                  <a:gd name="connsiteX17" fmla="*/ 88296 w 88403"/>
                  <a:gd name="connsiteY17" fmla="*/ 146759 h 15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8403" h="150725">
                    <a:moveTo>
                      <a:pt x="88403" y="146652"/>
                    </a:moveTo>
                    <a:cubicBezTo>
                      <a:pt x="81241" y="149547"/>
                      <a:pt x="72048" y="150726"/>
                      <a:pt x="64459" y="150726"/>
                    </a:cubicBezTo>
                    <a:cubicBezTo>
                      <a:pt x="34848" y="150726"/>
                      <a:pt x="17745" y="134538"/>
                      <a:pt x="17745" y="97446"/>
                    </a:cubicBezTo>
                    <a:lnTo>
                      <a:pt x="17745" y="51778"/>
                    </a:lnTo>
                    <a:lnTo>
                      <a:pt x="0" y="51778"/>
                    </a:lnTo>
                    <a:lnTo>
                      <a:pt x="0" y="27551"/>
                    </a:lnTo>
                    <a:lnTo>
                      <a:pt x="19883" y="27551"/>
                    </a:lnTo>
                    <a:lnTo>
                      <a:pt x="24586" y="0"/>
                    </a:lnTo>
                    <a:lnTo>
                      <a:pt x="46179" y="0"/>
                    </a:lnTo>
                    <a:lnTo>
                      <a:pt x="46179" y="27551"/>
                    </a:lnTo>
                    <a:lnTo>
                      <a:pt x="83593" y="27551"/>
                    </a:lnTo>
                    <a:lnTo>
                      <a:pt x="83593" y="51778"/>
                    </a:lnTo>
                    <a:lnTo>
                      <a:pt x="46393" y="51778"/>
                    </a:lnTo>
                    <a:lnTo>
                      <a:pt x="46393" y="97661"/>
                    </a:lnTo>
                    <a:cubicBezTo>
                      <a:pt x="46393" y="115992"/>
                      <a:pt x="53769" y="124569"/>
                      <a:pt x="69376" y="124569"/>
                    </a:cubicBezTo>
                    <a:cubicBezTo>
                      <a:pt x="76752" y="124569"/>
                      <a:pt x="82203" y="122639"/>
                      <a:pt x="85731" y="121031"/>
                    </a:cubicBezTo>
                    <a:lnTo>
                      <a:pt x="88083" y="121031"/>
                    </a:lnTo>
                    <a:lnTo>
                      <a:pt x="88296" y="146759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" name="Forme libre 18">
                <a:extLst>
                  <a:ext uri="{FF2B5EF4-FFF2-40B4-BE49-F238E27FC236}">
                    <a16:creationId xmlns:a16="http://schemas.microsoft.com/office/drawing/2014/main" id="{82430748-AF29-DD6C-3F14-3162BE603B02}"/>
                  </a:ext>
                </a:extLst>
              </p:cNvPr>
              <p:cNvSpPr/>
              <p:nvPr/>
            </p:nvSpPr>
            <p:spPr>
              <a:xfrm>
                <a:off x="10446355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0" name="Forme libre 19">
                <a:extLst>
                  <a:ext uri="{FF2B5EF4-FFF2-40B4-BE49-F238E27FC236}">
                    <a16:creationId xmlns:a16="http://schemas.microsoft.com/office/drawing/2014/main" id="{7D674952-E088-D1C9-9735-A703B1497E13}"/>
                  </a:ext>
                </a:extLst>
              </p:cNvPr>
              <p:cNvSpPr/>
              <p:nvPr/>
            </p:nvSpPr>
            <p:spPr>
              <a:xfrm>
                <a:off x="10521824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1" name="Forme libre 20">
                <a:extLst>
                  <a:ext uri="{FF2B5EF4-FFF2-40B4-BE49-F238E27FC236}">
                    <a16:creationId xmlns:a16="http://schemas.microsoft.com/office/drawing/2014/main" id="{719BFF44-9CB8-7A7F-FDED-C24D07398D46}"/>
                  </a:ext>
                </a:extLst>
              </p:cNvPr>
              <p:cNvSpPr/>
              <p:nvPr/>
            </p:nvSpPr>
            <p:spPr>
              <a:xfrm>
                <a:off x="10665493" y="6120981"/>
                <a:ext cx="130948" cy="172166"/>
              </a:xfrm>
              <a:custGeom>
                <a:avLst/>
                <a:gdLst>
                  <a:gd name="connsiteX0" fmla="*/ 0 w 130948"/>
                  <a:gd name="connsiteY0" fmla="*/ 3752 h 172166"/>
                  <a:gd name="connsiteX1" fmla="*/ 21379 w 130948"/>
                  <a:gd name="connsiteY1" fmla="*/ 3752 h 172166"/>
                  <a:gd name="connsiteX2" fmla="*/ 24265 w 130948"/>
                  <a:gd name="connsiteY2" fmla="*/ 21119 h 172166"/>
                  <a:gd name="connsiteX3" fmla="*/ 26190 w 130948"/>
                  <a:gd name="connsiteY3" fmla="*/ 21119 h 172166"/>
                  <a:gd name="connsiteX4" fmla="*/ 70017 w 130948"/>
                  <a:gd name="connsiteY4" fmla="*/ 0 h 172166"/>
                  <a:gd name="connsiteX5" fmla="*/ 130948 w 130948"/>
                  <a:gd name="connsiteY5" fmla="*/ 63463 h 172166"/>
                  <a:gd name="connsiteX6" fmla="*/ 69483 w 130948"/>
                  <a:gd name="connsiteY6" fmla="*/ 126927 h 172166"/>
                  <a:gd name="connsiteX7" fmla="*/ 30572 w 130948"/>
                  <a:gd name="connsiteY7" fmla="*/ 107952 h 172166"/>
                  <a:gd name="connsiteX8" fmla="*/ 28648 w 130948"/>
                  <a:gd name="connsiteY8" fmla="*/ 107952 h 172166"/>
                  <a:gd name="connsiteX9" fmla="*/ 28648 w 130948"/>
                  <a:gd name="connsiteY9" fmla="*/ 172166 h 172166"/>
                  <a:gd name="connsiteX10" fmla="*/ 0 w 130948"/>
                  <a:gd name="connsiteY10" fmla="*/ 172166 h 172166"/>
                  <a:gd name="connsiteX11" fmla="*/ 0 w 130948"/>
                  <a:gd name="connsiteY11" fmla="*/ 3752 h 172166"/>
                  <a:gd name="connsiteX12" fmla="*/ 102727 w 130948"/>
                  <a:gd name="connsiteY12" fmla="*/ 63678 h 172166"/>
                  <a:gd name="connsiteX13" fmla="*/ 65955 w 130948"/>
                  <a:gd name="connsiteY13" fmla="*/ 25836 h 172166"/>
                  <a:gd name="connsiteX14" fmla="*/ 28007 w 130948"/>
                  <a:gd name="connsiteY14" fmla="*/ 63678 h 172166"/>
                  <a:gd name="connsiteX15" fmla="*/ 65741 w 130948"/>
                  <a:gd name="connsiteY15" fmla="*/ 101199 h 172166"/>
                  <a:gd name="connsiteX16" fmla="*/ 102727 w 130948"/>
                  <a:gd name="connsiteY16" fmla="*/ 63678 h 172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2166">
                    <a:moveTo>
                      <a:pt x="0" y="3752"/>
                    </a:moveTo>
                    <a:lnTo>
                      <a:pt x="21379" y="3752"/>
                    </a:lnTo>
                    <a:lnTo>
                      <a:pt x="24265" y="21119"/>
                    </a:lnTo>
                    <a:lnTo>
                      <a:pt x="26190" y="21119"/>
                    </a:lnTo>
                    <a:cubicBezTo>
                      <a:pt x="32069" y="10613"/>
                      <a:pt x="47569" y="0"/>
                      <a:pt x="70017" y="0"/>
                    </a:cubicBezTo>
                    <a:cubicBezTo>
                      <a:pt x="106576" y="0"/>
                      <a:pt x="130948" y="27551"/>
                      <a:pt x="130948" y="63463"/>
                    </a:cubicBezTo>
                    <a:cubicBezTo>
                      <a:pt x="130948" y="99376"/>
                      <a:pt x="104652" y="126927"/>
                      <a:pt x="69483" y="126927"/>
                    </a:cubicBezTo>
                    <a:cubicBezTo>
                      <a:pt x="50989" y="126927"/>
                      <a:pt x="36238" y="117172"/>
                      <a:pt x="30572" y="107952"/>
                    </a:cubicBezTo>
                    <a:lnTo>
                      <a:pt x="28648" y="107952"/>
                    </a:lnTo>
                    <a:lnTo>
                      <a:pt x="28648" y="172166"/>
                    </a:lnTo>
                    <a:lnTo>
                      <a:pt x="0" y="172166"/>
                    </a:lnTo>
                    <a:lnTo>
                      <a:pt x="0" y="3752"/>
                    </a:lnTo>
                    <a:close/>
                    <a:moveTo>
                      <a:pt x="102727" y="63678"/>
                    </a:moveTo>
                    <a:cubicBezTo>
                      <a:pt x="102727" y="41058"/>
                      <a:pt x="86372" y="25836"/>
                      <a:pt x="65955" y="25836"/>
                    </a:cubicBezTo>
                    <a:cubicBezTo>
                      <a:pt x="44362" y="25836"/>
                      <a:pt x="28007" y="43202"/>
                      <a:pt x="28007" y="63678"/>
                    </a:cubicBezTo>
                    <a:cubicBezTo>
                      <a:pt x="28007" y="84153"/>
                      <a:pt x="43934" y="101199"/>
                      <a:pt x="65741" y="101199"/>
                    </a:cubicBezTo>
                    <a:cubicBezTo>
                      <a:pt x="86158" y="101199"/>
                      <a:pt x="102727" y="85761"/>
                      <a:pt x="102727" y="63678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" name="Forme libre 21">
                <a:extLst>
                  <a:ext uri="{FF2B5EF4-FFF2-40B4-BE49-F238E27FC236}">
                    <a16:creationId xmlns:a16="http://schemas.microsoft.com/office/drawing/2014/main" id="{B5CF899E-3C2F-4F60-A529-E78E823DC4AC}"/>
                  </a:ext>
                </a:extLst>
              </p:cNvPr>
              <p:cNvSpPr/>
              <p:nvPr/>
            </p:nvSpPr>
            <p:spPr>
              <a:xfrm>
                <a:off x="10820599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" name="Forme libre 22">
                <a:extLst>
                  <a:ext uri="{FF2B5EF4-FFF2-40B4-BE49-F238E27FC236}">
                    <a16:creationId xmlns:a16="http://schemas.microsoft.com/office/drawing/2014/main" id="{E8CA3E69-AB47-0B87-0CEF-A2C8E1D64BFA}"/>
                  </a:ext>
                </a:extLst>
              </p:cNvPr>
              <p:cNvSpPr/>
              <p:nvPr/>
            </p:nvSpPr>
            <p:spPr>
              <a:xfrm>
                <a:off x="10895961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" name="Forme libre 23">
                <a:extLst>
                  <a:ext uri="{FF2B5EF4-FFF2-40B4-BE49-F238E27FC236}">
                    <a16:creationId xmlns:a16="http://schemas.microsoft.com/office/drawing/2014/main" id="{7629DCDB-8254-198E-257C-A1E3C3A955E5}"/>
                  </a:ext>
                </a:extLst>
              </p:cNvPr>
              <p:cNvSpPr/>
              <p:nvPr/>
            </p:nvSpPr>
            <p:spPr>
              <a:xfrm>
                <a:off x="11039737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7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7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5" name="Forme libre 24">
                <a:extLst>
                  <a:ext uri="{FF2B5EF4-FFF2-40B4-BE49-F238E27FC236}">
                    <a16:creationId xmlns:a16="http://schemas.microsoft.com/office/drawing/2014/main" id="{E74F80CA-F1AE-27BB-28BC-DC43E50621E3}"/>
                  </a:ext>
                </a:extLst>
              </p:cNvPr>
              <p:cNvSpPr/>
              <p:nvPr/>
            </p:nvSpPr>
            <p:spPr>
              <a:xfrm>
                <a:off x="11179237" y="6077029"/>
                <a:ext cx="130948" cy="170986"/>
              </a:xfrm>
              <a:custGeom>
                <a:avLst/>
                <a:gdLst>
                  <a:gd name="connsiteX0" fmla="*/ 107 w 130948"/>
                  <a:gd name="connsiteY0" fmla="*/ 108595 h 170986"/>
                  <a:gd name="connsiteX1" fmla="*/ 62214 w 130948"/>
                  <a:gd name="connsiteY1" fmla="*/ 43953 h 170986"/>
                  <a:gd name="connsiteX2" fmla="*/ 100589 w 130948"/>
                  <a:gd name="connsiteY2" fmla="*/ 63463 h 170986"/>
                  <a:gd name="connsiteX3" fmla="*/ 102514 w 130948"/>
                  <a:gd name="connsiteY3" fmla="*/ 63463 h 170986"/>
                  <a:gd name="connsiteX4" fmla="*/ 102514 w 130948"/>
                  <a:gd name="connsiteY4" fmla="*/ 0 h 170986"/>
                  <a:gd name="connsiteX5" fmla="*/ 130948 w 130948"/>
                  <a:gd name="connsiteY5" fmla="*/ 0 h 170986"/>
                  <a:gd name="connsiteX6" fmla="*/ 130948 w 130948"/>
                  <a:gd name="connsiteY6" fmla="*/ 167449 h 170986"/>
                  <a:gd name="connsiteX7" fmla="*/ 111493 w 130948"/>
                  <a:gd name="connsiteY7" fmla="*/ 167449 h 170986"/>
                  <a:gd name="connsiteX8" fmla="*/ 107431 w 130948"/>
                  <a:gd name="connsiteY8" fmla="*/ 148903 h 170986"/>
                  <a:gd name="connsiteX9" fmla="*/ 105507 w 130948"/>
                  <a:gd name="connsiteY9" fmla="*/ 148903 h 170986"/>
                  <a:gd name="connsiteX10" fmla="*/ 62107 w 130948"/>
                  <a:gd name="connsiteY10" fmla="*/ 170987 h 170986"/>
                  <a:gd name="connsiteX11" fmla="*/ 0 w 130948"/>
                  <a:gd name="connsiteY11" fmla="*/ 108703 h 170986"/>
                  <a:gd name="connsiteX12" fmla="*/ 103048 w 130948"/>
                  <a:gd name="connsiteY12" fmla="*/ 107631 h 170986"/>
                  <a:gd name="connsiteX13" fmla="*/ 65314 w 130948"/>
                  <a:gd name="connsiteY13" fmla="*/ 69788 h 170986"/>
                  <a:gd name="connsiteX14" fmla="*/ 28541 w 130948"/>
                  <a:gd name="connsiteY14" fmla="*/ 107631 h 170986"/>
                  <a:gd name="connsiteX15" fmla="*/ 65527 w 130948"/>
                  <a:gd name="connsiteY15" fmla="*/ 145151 h 170986"/>
                  <a:gd name="connsiteX16" fmla="*/ 102941 w 130948"/>
                  <a:gd name="connsiteY16" fmla="*/ 107631 h 1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0986">
                    <a:moveTo>
                      <a:pt x="107" y="108595"/>
                    </a:moveTo>
                    <a:cubicBezTo>
                      <a:pt x="107" y="72468"/>
                      <a:pt x="25014" y="43953"/>
                      <a:pt x="62214" y="43953"/>
                    </a:cubicBezTo>
                    <a:cubicBezTo>
                      <a:pt x="81134" y="43953"/>
                      <a:pt x="93534" y="52958"/>
                      <a:pt x="100589" y="63463"/>
                    </a:cubicBezTo>
                    <a:lnTo>
                      <a:pt x="102514" y="63463"/>
                    </a:lnTo>
                    <a:lnTo>
                      <a:pt x="102514" y="0"/>
                    </a:lnTo>
                    <a:lnTo>
                      <a:pt x="130948" y="0"/>
                    </a:lnTo>
                    <a:lnTo>
                      <a:pt x="130948" y="167449"/>
                    </a:lnTo>
                    <a:lnTo>
                      <a:pt x="111493" y="167449"/>
                    </a:lnTo>
                    <a:lnTo>
                      <a:pt x="107431" y="148903"/>
                    </a:lnTo>
                    <a:lnTo>
                      <a:pt x="105507" y="148903"/>
                    </a:lnTo>
                    <a:cubicBezTo>
                      <a:pt x="97917" y="161553"/>
                      <a:pt x="82310" y="170987"/>
                      <a:pt x="62107" y="170987"/>
                    </a:cubicBezTo>
                    <a:cubicBezTo>
                      <a:pt x="24907" y="170987"/>
                      <a:pt x="0" y="143436"/>
                      <a:pt x="0" y="108703"/>
                    </a:cubicBezTo>
                    <a:close/>
                    <a:moveTo>
                      <a:pt x="103048" y="107631"/>
                    </a:moveTo>
                    <a:cubicBezTo>
                      <a:pt x="103048" y="87155"/>
                      <a:pt x="86907" y="69788"/>
                      <a:pt x="65314" y="69788"/>
                    </a:cubicBezTo>
                    <a:cubicBezTo>
                      <a:pt x="43721" y="69788"/>
                      <a:pt x="28541" y="85011"/>
                      <a:pt x="28541" y="107631"/>
                    </a:cubicBezTo>
                    <a:cubicBezTo>
                      <a:pt x="28541" y="130250"/>
                      <a:pt x="44896" y="145151"/>
                      <a:pt x="65527" y="145151"/>
                    </a:cubicBezTo>
                    <a:cubicBezTo>
                      <a:pt x="87334" y="145151"/>
                      <a:pt x="102941" y="127034"/>
                      <a:pt x="102941" y="107631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6" name="Forme libre 25">
                <a:extLst>
                  <a:ext uri="{FF2B5EF4-FFF2-40B4-BE49-F238E27FC236}">
                    <a16:creationId xmlns:a16="http://schemas.microsoft.com/office/drawing/2014/main" id="{BAB05954-CA8B-DE84-92D6-686C4A316033}"/>
                  </a:ext>
                </a:extLst>
              </p:cNvPr>
              <p:cNvSpPr/>
              <p:nvPr/>
            </p:nvSpPr>
            <p:spPr>
              <a:xfrm>
                <a:off x="11341826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90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90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90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90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7" name="Forme libre 26">
                <a:extLst>
                  <a:ext uri="{FF2B5EF4-FFF2-40B4-BE49-F238E27FC236}">
                    <a16:creationId xmlns:a16="http://schemas.microsoft.com/office/drawing/2014/main" id="{62E1CFD5-87F6-DF8C-DC0D-37541DCBB9CD}"/>
                  </a:ext>
                </a:extLst>
              </p:cNvPr>
              <p:cNvSpPr/>
              <p:nvPr/>
            </p:nvSpPr>
            <p:spPr>
              <a:xfrm>
                <a:off x="11417188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8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2B5CF905-5855-9EAE-59EE-80126A8EE053}"/>
                </a:ext>
              </a:extLst>
            </p:cNvPr>
            <p:cNvSpPr/>
            <p:nvPr/>
          </p:nvSpPr>
          <p:spPr>
            <a:xfrm>
              <a:off x="9038423" y="5836253"/>
              <a:ext cx="617112" cy="408010"/>
            </a:xfrm>
            <a:custGeom>
              <a:avLst/>
              <a:gdLst>
                <a:gd name="connsiteX0" fmla="*/ 483492 w 617112"/>
                <a:gd name="connsiteY0" fmla="*/ 0 h 408010"/>
                <a:gd name="connsiteX1" fmla="*/ 419675 w 617112"/>
                <a:gd name="connsiteY1" fmla="*/ 179027 h 408010"/>
                <a:gd name="connsiteX2" fmla="*/ 347093 w 617112"/>
                <a:gd name="connsiteY2" fmla="*/ 0 h 408010"/>
                <a:gd name="connsiteX3" fmla="*/ 308503 w 617112"/>
                <a:gd name="connsiteY3" fmla="*/ 0 h 408010"/>
                <a:gd name="connsiteX4" fmla="*/ 270020 w 617112"/>
                <a:gd name="connsiteY4" fmla="*/ 0 h 408010"/>
                <a:gd name="connsiteX5" fmla="*/ 197438 w 617112"/>
                <a:gd name="connsiteY5" fmla="*/ 179027 h 408010"/>
                <a:gd name="connsiteX6" fmla="*/ 133621 w 617112"/>
                <a:gd name="connsiteY6" fmla="*/ 0 h 408010"/>
                <a:gd name="connsiteX7" fmla="*/ 0 w 617112"/>
                <a:gd name="connsiteY7" fmla="*/ 0 h 408010"/>
                <a:gd name="connsiteX8" fmla="*/ 155107 w 617112"/>
                <a:gd name="connsiteY8" fmla="*/ 408010 h 408010"/>
                <a:gd name="connsiteX9" fmla="*/ 225979 w 617112"/>
                <a:gd name="connsiteY9" fmla="*/ 408010 h 408010"/>
                <a:gd name="connsiteX10" fmla="*/ 308503 w 617112"/>
                <a:gd name="connsiteY10" fmla="*/ 205184 h 408010"/>
                <a:gd name="connsiteX11" fmla="*/ 391134 w 617112"/>
                <a:gd name="connsiteY11" fmla="*/ 408010 h 408010"/>
                <a:gd name="connsiteX12" fmla="*/ 462006 w 617112"/>
                <a:gd name="connsiteY12" fmla="*/ 408010 h 408010"/>
                <a:gd name="connsiteX13" fmla="*/ 617113 w 617112"/>
                <a:gd name="connsiteY13" fmla="*/ 0 h 408010"/>
                <a:gd name="connsiteX14" fmla="*/ 483492 w 617112"/>
                <a:gd name="connsiteY14" fmla="*/ 0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7112" h="408010">
                  <a:moveTo>
                    <a:pt x="483492" y="0"/>
                  </a:moveTo>
                  <a:lnTo>
                    <a:pt x="419675" y="179027"/>
                  </a:lnTo>
                  <a:lnTo>
                    <a:pt x="347093" y="0"/>
                  </a:lnTo>
                  <a:lnTo>
                    <a:pt x="308503" y="0"/>
                  </a:lnTo>
                  <a:lnTo>
                    <a:pt x="270020" y="0"/>
                  </a:lnTo>
                  <a:lnTo>
                    <a:pt x="197438" y="179027"/>
                  </a:lnTo>
                  <a:lnTo>
                    <a:pt x="133621" y="0"/>
                  </a:lnTo>
                  <a:lnTo>
                    <a:pt x="0" y="0"/>
                  </a:lnTo>
                  <a:lnTo>
                    <a:pt x="155107" y="408010"/>
                  </a:lnTo>
                  <a:lnTo>
                    <a:pt x="225979" y="408010"/>
                  </a:lnTo>
                  <a:lnTo>
                    <a:pt x="308503" y="205184"/>
                  </a:lnTo>
                  <a:lnTo>
                    <a:pt x="391134" y="408010"/>
                  </a:lnTo>
                  <a:lnTo>
                    <a:pt x="462006" y="408010"/>
                  </a:lnTo>
                  <a:lnTo>
                    <a:pt x="617113" y="0"/>
                  </a:lnTo>
                  <a:lnTo>
                    <a:pt x="483492" y="0"/>
                  </a:lnTo>
                  <a:close/>
                </a:path>
              </a:pathLst>
            </a:custGeom>
            <a:grpFill/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9D08EA00-60A1-21AE-B76D-AC33BF97C5A1}"/>
                </a:ext>
              </a:extLst>
            </p:cNvPr>
            <p:cNvSpPr/>
            <p:nvPr/>
          </p:nvSpPr>
          <p:spPr>
            <a:xfrm>
              <a:off x="9677022" y="5836253"/>
              <a:ext cx="277075" cy="408010"/>
            </a:xfrm>
            <a:custGeom>
              <a:avLst/>
              <a:gdLst>
                <a:gd name="connsiteX0" fmla="*/ 277076 w 277075"/>
                <a:gd name="connsiteY0" fmla="*/ 107631 h 408010"/>
                <a:gd name="connsiteX1" fmla="*/ 277076 w 277075"/>
                <a:gd name="connsiteY1" fmla="*/ 0 h 408010"/>
                <a:gd name="connsiteX2" fmla="*/ 0 w 277075"/>
                <a:gd name="connsiteY2" fmla="*/ 0 h 408010"/>
                <a:gd name="connsiteX3" fmla="*/ 0 w 277075"/>
                <a:gd name="connsiteY3" fmla="*/ 408010 h 408010"/>
                <a:gd name="connsiteX4" fmla="*/ 277076 w 277075"/>
                <a:gd name="connsiteY4" fmla="*/ 408010 h 408010"/>
                <a:gd name="connsiteX5" fmla="*/ 277076 w 277075"/>
                <a:gd name="connsiteY5" fmla="*/ 300594 h 408010"/>
                <a:gd name="connsiteX6" fmla="*/ 122717 w 277075"/>
                <a:gd name="connsiteY6" fmla="*/ 300594 h 408010"/>
                <a:gd name="connsiteX7" fmla="*/ 122717 w 277075"/>
                <a:gd name="connsiteY7" fmla="*/ 257713 h 408010"/>
                <a:gd name="connsiteX8" fmla="*/ 260293 w 277075"/>
                <a:gd name="connsiteY8" fmla="*/ 257713 h 408010"/>
                <a:gd name="connsiteX9" fmla="*/ 260293 w 277075"/>
                <a:gd name="connsiteY9" fmla="*/ 150297 h 408010"/>
                <a:gd name="connsiteX10" fmla="*/ 122717 w 277075"/>
                <a:gd name="connsiteY10" fmla="*/ 150297 h 408010"/>
                <a:gd name="connsiteX11" fmla="*/ 122717 w 277075"/>
                <a:gd name="connsiteY11" fmla="*/ 107631 h 408010"/>
                <a:gd name="connsiteX12" fmla="*/ 277076 w 277075"/>
                <a:gd name="connsiteY12" fmla="*/ 107631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7075" h="408010">
                  <a:moveTo>
                    <a:pt x="277076" y="107631"/>
                  </a:moveTo>
                  <a:lnTo>
                    <a:pt x="277076" y="0"/>
                  </a:lnTo>
                  <a:lnTo>
                    <a:pt x="0" y="0"/>
                  </a:lnTo>
                  <a:lnTo>
                    <a:pt x="0" y="408010"/>
                  </a:lnTo>
                  <a:lnTo>
                    <a:pt x="277076" y="408010"/>
                  </a:lnTo>
                  <a:lnTo>
                    <a:pt x="277076" y="300594"/>
                  </a:lnTo>
                  <a:lnTo>
                    <a:pt x="122717" y="300594"/>
                  </a:lnTo>
                  <a:lnTo>
                    <a:pt x="122717" y="257713"/>
                  </a:lnTo>
                  <a:lnTo>
                    <a:pt x="260293" y="257713"/>
                  </a:lnTo>
                  <a:lnTo>
                    <a:pt x="260293" y="150297"/>
                  </a:lnTo>
                  <a:lnTo>
                    <a:pt x="122717" y="150297"/>
                  </a:lnTo>
                  <a:lnTo>
                    <a:pt x="122717" y="107631"/>
                  </a:lnTo>
                  <a:lnTo>
                    <a:pt x="277076" y="107631"/>
                  </a:lnTo>
                  <a:close/>
                </a:path>
              </a:pathLst>
            </a:custGeom>
            <a:grpFill/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" name="Sous-titre 2">
            <a:extLst>
              <a:ext uri="{FF2B5EF4-FFF2-40B4-BE49-F238E27FC236}">
                <a16:creationId xmlns:a16="http://schemas.microsoft.com/office/drawing/2014/main" id="{1EEA21ED-6555-A033-91E2-6E007EE9E3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2748" y="5997169"/>
            <a:ext cx="1865243" cy="329878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00/00/2023</a:t>
            </a:r>
          </a:p>
        </p:txBody>
      </p:sp>
    </p:spTree>
    <p:extLst>
      <p:ext uri="{BB962C8B-B14F-4D97-AF65-F5344CB8AC3E}">
        <p14:creationId xmlns:p14="http://schemas.microsoft.com/office/powerpoint/2010/main" val="2324881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Titr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que 7">
            <a:extLst>
              <a:ext uri="{FF2B5EF4-FFF2-40B4-BE49-F238E27FC236}">
                <a16:creationId xmlns:a16="http://schemas.microsoft.com/office/drawing/2014/main" id="{CB89E119-0CC3-7A0A-3386-B8E8B506F1E8}"/>
              </a:ext>
            </a:extLst>
          </p:cNvPr>
          <p:cNvGrpSpPr/>
          <p:nvPr/>
        </p:nvGrpSpPr>
        <p:grpSpPr>
          <a:xfrm>
            <a:off x="-57456" y="-34799"/>
            <a:ext cx="12309733" cy="6918658"/>
            <a:chOff x="-57456" y="-34799"/>
            <a:chExt cx="12309733" cy="6918658"/>
          </a:xfrm>
        </p:grpSpPr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650F04B4-943F-AFFF-FBCC-0395813EAF5D}"/>
                </a:ext>
              </a:extLst>
            </p:cNvPr>
            <p:cNvSpPr/>
            <p:nvPr/>
          </p:nvSpPr>
          <p:spPr>
            <a:xfrm>
              <a:off x="-57456" y="-34799"/>
              <a:ext cx="12309733" cy="6918549"/>
            </a:xfrm>
            <a:custGeom>
              <a:avLst/>
              <a:gdLst>
                <a:gd name="connsiteX0" fmla="*/ 11911116 w 12309733"/>
                <a:gd name="connsiteY0" fmla="*/ 6918550 h 6918549"/>
                <a:gd name="connsiteX1" fmla="*/ 0 w 12309733"/>
                <a:gd name="connsiteY1" fmla="*/ 6918550 h 6918549"/>
                <a:gd name="connsiteX2" fmla="*/ 0 w 12309733"/>
                <a:gd name="connsiteY2" fmla="*/ 3408128 h 6918549"/>
                <a:gd name="connsiteX3" fmla="*/ 8809210 w 12309733"/>
                <a:gd name="connsiteY3" fmla="*/ 0 h 6918549"/>
                <a:gd name="connsiteX4" fmla="*/ 12309734 w 12309733"/>
                <a:gd name="connsiteY4" fmla="*/ 0 h 6918549"/>
                <a:gd name="connsiteX5" fmla="*/ 12309734 w 12309733"/>
                <a:gd name="connsiteY5" fmla="*/ 6917248 h 6918549"/>
                <a:gd name="connsiteX6" fmla="*/ 11911116 w 12309733"/>
                <a:gd name="connsiteY6" fmla="*/ 6918550 h 6918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9733" h="6918549">
                  <a:moveTo>
                    <a:pt x="11911116" y="6918550"/>
                  </a:moveTo>
                  <a:lnTo>
                    <a:pt x="0" y="6918550"/>
                  </a:lnTo>
                  <a:lnTo>
                    <a:pt x="0" y="3408128"/>
                  </a:lnTo>
                  <a:lnTo>
                    <a:pt x="8809210" y="0"/>
                  </a:lnTo>
                  <a:lnTo>
                    <a:pt x="12309734" y="0"/>
                  </a:lnTo>
                  <a:lnTo>
                    <a:pt x="12309734" y="6917248"/>
                  </a:lnTo>
                  <a:lnTo>
                    <a:pt x="11911116" y="6918550"/>
                  </a:lnTo>
                  <a:close/>
                </a:path>
              </a:pathLst>
            </a:custGeom>
            <a:solidFill>
              <a:srgbClr val="FFC2B0"/>
            </a:solidFill>
            <a:ln w="108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E2E00C82-CF79-8C71-1E3A-3917F869755C}"/>
                </a:ext>
              </a:extLst>
            </p:cNvPr>
            <p:cNvSpPr/>
            <p:nvPr/>
          </p:nvSpPr>
          <p:spPr>
            <a:xfrm>
              <a:off x="-57456" y="-34799"/>
              <a:ext cx="8809209" cy="3408128"/>
            </a:xfrm>
            <a:custGeom>
              <a:avLst/>
              <a:gdLst>
                <a:gd name="connsiteX0" fmla="*/ 8809210 w 8809209"/>
                <a:gd name="connsiteY0" fmla="*/ 0 h 3408128"/>
                <a:gd name="connsiteX1" fmla="*/ 0 w 8809209"/>
                <a:gd name="connsiteY1" fmla="*/ 3408128 h 3408128"/>
                <a:gd name="connsiteX2" fmla="*/ 0 w 8809209"/>
                <a:gd name="connsiteY2" fmla="*/ 0 h 3408128"/>
                <a:gd name="connsiteX3" fmla="*/ 8809210 w 8809209"/>
                <a:gd name="connsiteY3" fmla="*/ 0 h 3408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09209" h="3408128">
                  <a:moveTo>
                    <a:pt x="8809210" y="0"/>
                  </a:moveTo>
                  <a:lnTo>
                    <a:pt x="0" y="3408128"/>
                  </a:lnTo>
                  <a:lnTo>
                    <a:pt x="0" y="0"/>
                  </a:lnTo>
                  <a:lnTo>
                    <a:pt x="8809210" y="0"/>
                  </a:lnTo>
                  <a:close/>
                </a:path>
              </a:pathLst>
            </a:custGeom>
            <a:solidFill>
              <a:srgbClr val="FF663A"/>
            </a:solidFill>
            <a:ln w="108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44A1F4E0-7855-ABEF-ECB7-8B22CD4A0B3E}"/>
                </a:ext>
              </a:extLst>
            </p:cNvPr>
            <p:cNvSpPr/>
            <p:nvPr/>
          </p:nvSpPr>
          <p:spPr>
            <a:xfrm>
              <a:off x="6262588" y="3946738"/>
              <a:ext cx="5987519" cy="2937121"/>
            </a:xfrm>
            <a:custGeom>
              <a:avLst/>
              <a:gdLst>
                <a:gd name="connsiteX0" fmla="*/ 5987520 w 5987519"/>
                <a:gd name="connsiteY0" fmla="*/ 0 h 2937121"/>
                <a:gd name="connsiteX1" fmla="*/ 5987520 w 5987519"/>
                <a:gd name="connsiteY1" fmla="*/ 2937121 h 2937121"/>
                <a:gd name="connsiteX2" fmla="*/ 1850812 w 5987519"/>
                <a:gd name="connsiteY2" fmla="*/ 2937121 h 2937121"/>
                <a:gd name="connsiteX3" fmla="*/ 0 w 5987519"/>
                <a:gd name="connsiteY3" fmla="*/ 2173769 h 2937121"/>
                <a:gd name="connsiteX4" fmla="*/ 5987520 w 5987519"/>
                <a:gd name="connsiteY4" fmla="*/ 0 h 293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87519" h="2937121">
                  <a:moveTo>
                    <a:pt x="5987520" y="0"/>
                  </a:moveTo>
                  <a:lnTo>
                    <a:pt x="5987520" y="2937121"/>
                  </a:lnTo>
                  <a:lnTo>
                    <a:pt x="1850812" y="2937121"/>
                  </a:lnTo>
                  <a:lnTo>
                    <a:pt x="0" y="2173769"/>
                  </a:lnTo>
                  <a:lnTo>
                    <a:pt x="5987520" y="0"/>
                  </a:lnTo>
                  <a:close/>
                </a:path>
              </a:pathLst>
            </a:custGeom>
            <a:solidFill>
              <a:srgbClr val="FF663A"/>
            </a:solidFill>
            <a:ln w="108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1BBADB6E-EF83-2B69-820F-9025871EA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749" y="4082143"/>
            <a:ext cx="6983902" cy="1339770"/>
          </a:xfrm>
        </p:spPr>
        <p:txBody>
          <a:bodyPr anchor="t" anchorCtr="0">
            <a:normAutofit/>
          </a:bodyPr>
          <a:lstStyle>
            <a:lvl1pPr algn="l">
              <a:defRPr sz="4000" b="1">
                <a:latin typeface="+mj-lt"/>
              </a:defRPr>
            </a:lvl1pPr>
          </a:lstStyle>
          <a:p>
            <a:r>
              <a:rPr lang="fr-FR" dirty="0"/>
              <a:t>Titre de la présentation </a:t>
            </a:r>
            <a:br>
              <a:rPr lang="fr-FR" dirty="0"/>
            </a:br>
            <a:r>
              <a:rPr lang="fr-FR" dirty="0"/>
              <a:t>en deux lignes</a:t>
            </a:r>
          </a:p>
        </p:txBody>
      </p:sp>
      <p:grpSp>
        <p:nvGrpSpPr>
          <p:cNvPr id="5" name="Graphique 3">
            <a:extLst>
              <a:ext uri="{FF2B5EF4-FFF2-40B4-BE49-F238E27FC236}">
                <a16:creationId xmlns:a16="http://schemas.microsoft.com/office/drawing/2014/main" id="{A172F00A-60DC-834B-AAF4-D257370F1A28}"/>
              </a:ext>
            </a:extLst>
          </p:cNvPr>
          <p:cNvGrpSpPr/>
          <p:nvPr/>
        </p:nvGrpSpPr>
        <p:grpSpPr>
          <a:xfrm>
            <a:off x="9038423" y="5823604"/>
            <a:ext cx="2498917" cy="469543"/>
            <a:chOff x="9038423" y="5823604"/>
            <a:chExt cx="2498917" cy="469543"/>
          </a:xfrm>
          <a:solidFill>
            <a:schemeClr val="bg1"/>
          </a:solidFill>
        </p:grpSpPr>
        <p:grpSp>
          <p:nvGrpSpPr>
            <p:cNvPr id="6" name="Graphique 3">
              <a:extLst>
                <a:ext uri="{FF2B5EF4-FFF2-40B4-BE49-F238E27FC236}">
                  <a16:creationId xmlns:a16="http://schemas.microsoft.com/office/drawing/2014/main" id="{4BA216E9-1FEC-F468-4B18-A5EDD2497102}"/>
                </a:ext>
              </a:extLst>
            </p:cNvPr>
            <p:cNvGrpSpPr/>
            <p:nvPr/>
          </p:nvGrpSpPr>
          <p:grpSpPr>
            <a:xfrm>
              <a:off x="10059818" y="5823604"/>
              <a:ext cx="1477522" cy="469543"/>
              <a:chOff x="10059818" y="5823604"/>
              <a:chExt cx="1477522" cy="469543"/>
            </a:xfrm>
            <a:grpFill/>
          </p:grpSpPr>
          <p:sp>
            <p:nvSpPr>
              <p:cNvPr id="7" name="Forme libre 6">
                <a:extLst>
                  <a:ext uri="{FF2B5EF4-FFF2-40B4-BE49-F238E27FC236}">
                    <a16:creationId xmlns:a16="http://schemas.microsoft.com/office/drawing/2014/main" id="{D94DCE20-24F7-A2C9-8B86-11F0280E8690}"/>
                  </a:ext>
                </a:extLst>
              </p:cNvPr>
              <p:cNvSpPr/>
              <p:nvPr/>
            </p:nvSpPr>
            <p:spPr>
              <a:xfrm>
                <a:off x="10059818" y="5836468"/>
                <a:ext cx="246075" cy="164125"/>
              </a:xfrm>
              <a:custGeom>
                <a:avLst/>
                <a:gdLst>
                  <a:gd name="connsiteX0" fmla="*/ 0 w 246075"/>
                  <a:gd name="connsiteY0" fmla="*/ 0 h 164125"/>
                  <a:gd name="connsiteX1" fmla="*/ 31107 w 246075"/>
                  <a:gd name="connsiteY1" fmla="*/ 0 h 164125"/>
                  <a:gd name="connsiteX2" fmla="*/ 69055 w 246075"/>
                  <a:gd name="connsiteY2" fmla="*/ 109667 h 164125"/>
                  <a:gd name="connsiteX3" fmla="*/ 70765 w 246075"/>
                  <a:gd name="connsiteY3" fmla="*/ 109667 h 164125"/>
                  <a:gd name="connsiteX4" fmla="*/ 114379 w 246075"/>
                  <a:gd name="connsiteY4" fmla="*/ 0 h 164125"/>
                  <a:gd name="connsiteX5" fmla="*/ 131696 w 246075"/>
                  <a:gd name="connsiteY5" fmla="*/ 0 h 164125"/>
                  <a:gd name="connsiteX6" fmla="*/ 175096 w 246075"/>
                  <a:gd name="connsiteY6" fmla="*/ 109667 h 164125"/>
                  <a:gd name="connsiteX7" fmla="*/ 176807 w 246075"/>
                  <a:gd name="connsiteY7" fmla="*/ 109667 h 164125"/>
                  <a:gd name="connsiteX8" fmla="*/ 214755 w 246075"/>
                  <a:gd name="connsiteY8" fmla="*/ 0 h 164125"/>
                  <a:gd name="connsiteX9" fmla="*/ 246076 w 246075"/>
                  <a:gd name="connsiteY9" fmla="*/ 0 h 164125"/>
                  <a:gd name="connsiteX10" fmla="*/ 185358 w 246075"/>
                  <a:gd name="connsiteY10" fmla="*/ 164126 h 164125"/>
                  <a:gd name="connsiteX11" fmla="*/ 170393 w 246075"/>
                  <a:gd name="connsiteY11" fmla="*/ 164126 h 164125"/>
                  <a:gd name="connsiteX12" fmla="*/ 123893 w 246075"/>
                  <a:gd name="connsiteY12" fmla="*/ 46847 h 164125"/>
                  <a:gd name="connsiteX13" fmla="*/ 122183 w 246075"/>
                  <a:gd name="connsiteY13" fmla="*/ 46847 h 164125"/>
                  <a:gd name="connsiteX14" fmla="*/ 75469 w 246075"/>
                  <a:gd name="connsiteY14" fmla="*/ 164126 h 164125"/>
                  <a:gd name="connsiteX15" fmla="*/ 60717 w 246075"/>
                  <a:gd name="connsiteY15" fmla="*/ 164126 h 164125"/>
                  <a:gd name="connsiteX16" fmla="*/ 0 w 246075"/>
                  <a:gd name="connsiteY16" fmla="*/ 0 h 16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075" h="164125">
                    <a:moveTo>
                      <a:pt x="0" y="0"/>
                    </a:moveTo>
                    <a:lnTo>
                      <a:pt x="31107" y="0"/>
                    </a:lnTo>
                    <a:lnTo>
                      <a:pt x="69055" y="109667"/>
                    </a:lnTo>
                    <a:lnTo>
                      <a:pt x="70765" y="109667"/>
                    </a:lnTo>
                    <a:lnTo>
                      <a:pt x="114379" y="0"/>
                    </a:lnTo>
                    <a:lnTo>
                      <a:pt x="131696" y="0"/>
                    </a:lnTo>
                    <a:lnTo>
                      <a:pt x="175096" y="109667"/>
                    </a:lnTo>
                    <a:lnTo>
                      <a:pt x="176807" y="109667"/>
                    </a:lnTo>
                    <a:lnTo>
                      <a:pt x="214755" y="0"/>
                    </a:lnTo>
                    <a:lnTo>
                      <a:pt x="246076" y="0"/>
                    </a:lnTo>
                    <a:lnTo>
                      <a:pt x="185358" y="164126"/>
                    </a:lnTo>
                    <a:lnTo>
                      <a:pt x="170393" y="164126"/>
                    </a:lnTo>
                    <a:lnTo>
                      <a:pt x="123893" y="46847"/>
                    </a:lnTo>
                    <a:lnTo>
                      <a:pt x="122183" y="46847"/>
                    </a:lnTo>
                    <a:lnTo>
                      <a:pt x="75469" y="164126"/>
                    </a:lnTo>
                    <a:lnTo>
                      <a:pt x="60717" y="1641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" name="Forme libre 8">
                <a:extLst>
                  <a:ext uri="{FF2B5EF4-FFF2-40B4-BE49-F238E27FC236}">
                    <a16:creationId xmlns:a16="http://schemas.microsoft.com/office/drawing/2014/main" id="{66AC43E0-F2D9-DD27-30A1-342E23CD115D}"/>
                  </a:ext>
                </a:extLst>
              </p:cNvPr>
              <p:cNvSpPr/>
              <p:nvPr/>
            </p:nvSpPr>
            <p:spPr>
              <a:xfrm>
                <a:off x="10301511" y="5876883"/>
                <a:ext cx="130948" cy="127034"/>
              </a:xfrm>
              <a:custGeom>
                <a:avLst/>
                <a:gdLst>
                  <a:gd name="connsiteX0" fmla="*/ 0 w 130948"/>
                  <a:gd name="connsiteY0" fmla="*/ 64643 h 127034"/>
                  <a:gd name="connsiteX1" fmla="*/ 62107 w 130948"/>
                  <a:gd name="connsiteY1" fmla="*/ 0 h 127034"/>
                  <a:gd name="connsiteX2" fmla="*/ 105721 w 130948"/>
                  <a:gd name="connsiteY2" fmla="*/ 22405 h 127034"/>
                  <a:gd name="connsiteX3" fmla="*/ 107645 w 130948"/>
                  <a:gd name="connsiteY3" fmla="*/ 22405 h 127034"/>
                  <a:gd name="connsiteX4" fmla="*/ 111707 w 130948"/>
                  <a:gd name="connsiteY4" fmla="*/ 3859 h 127034"/>
                  <a:gd name="connsiteX5" fmla="*/ 130948 w 130948"/>
                  <a:gd name="connsiteY5" fmla="*/ 3859 h 127034"/>
                  <a:gd name="connsiteX6" fmla="*/ 130948 w 130948"/>
                  <a:gd name="connsiteY6" fmla="*/ 123496 h 127034"/>
                  <a:gd name="connsiteX7" fmla="*/ 111493 w 130948"/>
                  <a:gd name="connsiteY7" fmla="*/ 123496 h 127034"/>
                  <a:gd name="connsiteX8" fmla="*/ 107431 w 130948"/>
                  <a:gd name="connsiteY8" fmla="*/ 104951 h 127034"/>
                  <a:gd name="connsiteX9" fmla="*/ 105507 w 130948"/>
                  <a:gd name="connsiteY9" fmla="*/ 104951 h 127034"/>
                  <a:gd name="connsiteX10" fmla="*/ 62107 w 130948"/>
                  <a:gd name="connsiteY10" fmla="*/ 127034 h 127034"/>
                  <a:gd name="connsiteX11" fmla="*/ 0 w 130948"/>
                  <a:gd name="connsiteY11" fmla="*/ 64750 h 127034"/>
                  <a:gd name="connsiteX12" fmla="*/ 102941 w 130948"/>
                  <a:gd name="connsiteY12" fmla="*/ 63678 h 127034"/>
                  <a:gd name="connsiteX13" fmla="*/ 65207 w 130948"/>
                  <a:gd name="connsiteY13" fmla="*/ 25836 h 127034"/>
                  <a:gd name="connsiteX14" fmla="*/ 28434 w 130948"/>
                  <a:gd name="connsiteY14" fmla="*/ 63678 h 127034"/>
                  <a:gd name="connsiteX15" fmla="*/ 65421 w 130948"/>
                  <a:gd name="connsiteY15" fmla="*/ 101199 h 127034"/>
                  <a:gd name="connsiteX16" fmla="*/ 102834 w 130948"/>
                  <a:gd name="connsiteY16" fmla="*/ 63678 h 12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27034">
                    <a:moveTo>
                      <a:pt x="0" y="64643"/>
                    </a:moveTo>
                    <a:cubicBezTo>
                      <a:pt x="0" y="28516"/>
                      <a:pt x="24907" y="0"/>
                      <a:pt x="62107" y="0"/>
                    </a:cubicBezTo>
                    <a:cubicBezTo>
                      <a:pt x="82310" y="0"/>
                      <a:pt x="98131" y="9755"/>
                      <a:pt x="105721" y="22405"/>
                    </a:cubicBezTo>
                    <a:lnTo>
                      <a:pt x="107645" y="22405"/>
                    </a:lnTo>
                    <a:lnTo>
                      <a:pt x="111707" y="3859"/>
                    </a:lnTo>
                    <a:lnTo>
                      <a:pt x="130948" y="3859"/>
                    </a:lnTo>
                    <a:lnTo>
                      <a:pt x="130948" y="123496"/>
                    </a:lnTo>
                    <a:lnTo>
                      <a:pt x="111493" y="123496"/>
                    </a:lnTo>
                    <a:lnTo>
                      <a:pt x="107431" y="104951"/>
                    </a:lnTo>
                    <a:lnTo>
                      <a:pt x="105507" y="104951"/>
                    </a:lnTo>
                    <a:cubicBezTo>
                      <a:pt x="97917" y="117600"/>
                      <a:pt x="82310" y="127034"/>
                      <a:pt x="62107" y="127034"/>
                    </a:cubicBezTo>
                    <a:cubicBezTo>
                      <a:pt x="24907" y="127034"/>
                      <a:pt x="0" y="99483"/>
                      <a:pt x="0" y="64750"/>
                    </a:cubicBezTo>
                    <a:close/>
                    <a:moveTo>
                      <a:pt x="102941" y="63678"/>
                    </a:moveTo>
                    <a:cubicBezTo>
                      <a:pt x="102941" y="43202"/>
                      <a:pt x="86800" y="25836"/>
                      <a:pt x="65207" y="25836"/>
                    </a:cubicBezTo>
                    <a:cubicBezTo>
                      <a:pt x="43614" y="25836"/>
                      <a:pt x="28434" y="41058"/>
                      <a:pt x="28434" y="63678"/>
                    </a:cubicBezTo>
                    <a:cubicBezTo>
                      <a:pt x="28434" y="86297"/>
                      <a:pt x="44790" y="101199"/>
                      <a:pt x="65421" y="101199"/>
                    </a:cubicBezTo>
                    <a:cubicBezTo>
                      <a:pt x="87227" y="101199"/>
                      <a:pt x="102834" y="83081"/>
                      <a:pt x="102834" y="63678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" name="Forme libre 9">
                <a:extLst>
                  <a:ext uri="{FF2B5EF4-FFF2-40B4-BE49-F238E27FC236}">
                    <a16:creationId xmlns:a16="http://schemas.microsoft.com/office/drawing/2014/main" id="{1F6A88DF-D00D-83B9-374E-5AFA65795665}"/>
                  </a:ext>
                </a:extLst>
              </p:cNvPr>
              <p:cNvSpPr/>
              <p:nvPr/>
            </p:nvSpPr>
            <p:spPr>
              <a:xfrm>
                <a:off x="10463886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" name="Forme libre 10">
                <a:extLst>
                  <a:ext uri="{FF2B5EF4-FFF2-40B4-BE49-F238E27FC236}">
                    <a16:creationId xmlns:a16="http://schemas.microsoft.com/office/drawing/2014/main" id="{9657DA84-F2BB-915D-FC0B-4F6089CBFBC9}"/>
                  </a:ext>
                </a:extLst>
              </p:cNvPr>
              <p:cNvSpPr/>
              <p:nvPr/>
            </p:nvSpPr>
            <p:spPr>
              <a:xfrm>
                <a:off x="10523962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" name="Forme libre 11">
                <a:extLst>
                  <a:ext uri="{FF2B5EF4-FFF2-40B4-BE49-F238E27FC236}">
                    <a16:creationId xmlns:a16="http://schemas.microsoft.com/office/drawing/2014/main" id="{E93C5AFF-6252-A8E6-D215-2947D11F379C}"/>
                  </a:ext>
                </a:extLst>
              </p:cNvPr>
              <p:cNvSpPr/>
              <p:nvPr/>
            </p:nvSpPr>
            <p:spPr>
              <a:xfrm>
                <a:off x="10576555" y="5876883"/>
                <a:ext cx="130199" cy="127248"/>
              </a:xfrm>
              <a:custGeom>
                <a:avLst/>
                <a:gdLst>
                  <a:gd name="connsiteX0" fmla="*/ 0 w 130199"/>
                  <a:gd name="connsiteY0" fmla="*/ 63463 h 127248"/>
                  <a:gd name="connsiteX1" fmla="*/ 64993 w 130199"/>
                  <a:gd name="connsiteY1" fmla="*/ 0 h 127248"/>
                  <a:gd name="connsiteX2" fmla="*/ 130200 w 130199"/>
                  <a:gd name="connsiteY2" fmla="*/ 63463 h 127248"/>
                  <a:gd name="connsiteX3" fmla="*/ 64993 w 130199"/>
                  <a:gd name="connsiteY3" fmla="*/ 127249 h 127248"/>
                  <a:gd name="connsiteX4" fmla="*/ 0 w 130199"/>
                  <a:gd name="connsiteY4" fmla="*/ 63463 h 127248"/>
                  <a:gd name="connsiteX5" fmla="*/ 101445 w 130199"/>
                  <a:gd name="connsiteY5" fmla="*/ 63463 h 127248"/>
                  <a:gd name="connsiteX6" fmla="*/ 64886 w 130199"/>
                  <a:gd name="connsiteY6" fmla="*/ 26372 h 127248"/>
                  <a:gd name="connsiteX7" fmla="*/ 28648 w 130199"/>
                  <a:gd name="connsiteY7" fmla="*/ 63463 h 127248"/>
                  <a:gd name="connsiteX8" fmla="*/ 64886 w 130199"/>
                  <a:gd name="connsiteY8" fmla="*/ 100555 h 127248"/>
                  <a:gd name="connsiteX9" fmla="*/ 101445 w 130199"/>
                  <a:gd name="connsiteY9" fmla="*/ 63463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199" h="127248">
                    <a:moveTo>
                      <a:pt x="0" y="63463"/>
                    </a:moveTo>
                    <a:cubicBezTo>
                      <a:pt x="0" y="26800"/>
                      <a:pt x="29183" y="0"/>
                      <a:pt x="64993" y="0"/>
                    </a:cubicBezTo>
                    <a:cubicBezTo>
                      <a:pt x="100803" y="0"/>
                      <a:pt x="130200" y="26908"/>
                      <a:pt x="130200" y="63463"/>
                    </a:cubicBezTo>
                    <a:cubicBezTo>
                      <a:pt x="130200" y="100019"/>
                      <a:pt x="101552" y="127249"/>
                      <a:pt x="64993" y="127249"/>
                    </a:cubicBezTo>
                    <a:cubicBezTo>
                      <a:pt x="28434" y="127249"/>
                      <a:pt x="0" y="100127"/>
                      <a:pt x="0" y="63463"/>
                    </a:cubicBezTo>
                    <a:close/>
                    <a:moveTo>
                      <a:pt x="101445" y="63463"/>
                    </a:moveTo>
                    <a:cubicBezTo>
                      <a:pt x="101445" y="42023"/>
                      <a:pt x="85517" y="26372"/>
                      <a:pt x="64886" y="26372"/>
                    </a:cubicBezTo>
                    <a:cubicBezTo>
                      <a:pt x="44255" y="26372"/>
                      <a:pt x="28648" y="42023"/>
                      <a:pt x="28648" y="63463"/>
                    </a:cubicBezTo>
                    <a:cubicBezTo>
                      <a:pt x="28648" y="84904"/>
                      <a:pt x="44576" y="100555"/>
                      <a:pt x="64886" y="100555"/>
                    </a:cubicBezTo>
                    <a:cubicBezTo>
                      <a:pt x="85196" y="100555"/>
                      <a:pt x="101445" y="85118"/>
                      <a:pt x="101445" y="63463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" name="Forme libre 12">
                <a:extLst>
                  <a:ext uri="{FF2B5EF4-FFF2-40B4-BE49-F238E27FC236}">
                    <a16:creationId xmlns:a16="http://schemas.microsoft.com/office/drawing/2014/main" id="{6E4F46A4-873F-E4C0-6140-F1F47538F3AE}"/>
                  </a:ext>
                </a:extLst>
              </p:cNvPr>
              <p:cNvSpPr/>
              <p:nvPr/>
            </p:nvSpPr>
            <p:spPr>
              <a:xfrm>
                <a:off x="10730700" y="5877097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7 w 117479"/>
                  <a:gd name="connsiteY7" fmla="*/ 123282 h 123282"/>
                  <a:gd name="connsiteX8" fmla="*/ 88297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538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5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7" y="123282"/>
                    </a:lnTo>
                    <a:lnTo>
                      <a:pt x="88297" y="57139"/>
                    </a:lnTo>
                    <a:cubicBezTo>
                      <a:pt x="88297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538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" name="Forme libre 13">
                <a:extLst>
                  <a:ext uri="{FF2B5EF4-FFF2-40B4-BE49-F238E27FC236}">
                    <a16:creationId xmlns:a16="http://schemas.microsoft.com/office/drawing/2014/main" id="{A728B7D7-C603-A101-6D18-00A67D1894D5}"/>
                  </a:ext>
                </a:extLst>
              </p:cNvPr>
              <p:cNvSpPr/>
              <p:nvPr/>
            </p:nvSpPr>
            <p:spPr>
              <a:xfrm>
                <a:off x="10874689" y="5823604"/>
                <a:ext cx="36024" cy="176775"/>
              </a:xfrm>
              <a:custGeom>
                <a:avLst/>
                <a:gdLst>
                  <a:gd name="connsiteX0" fmla="*/ 0 w 36024"/>
                  <a:gd name="connsiteY0" fmla="*/ 18117 h 176775"/>
                  <a:gd name="connsiteX1" fmla="*/ 17745 w 36024"/>
                  <a:gd name="connsiteY1" fmla="*/ 0 h 176775"/>
                  <a:gd name="connsiteX2" fmla="*/ 36024 w 36024"/>
                  <a:gd name="connsiteY2" fmla="*/ 18117 h 176775"/>
                  <a:gd name="connsiteX3" fmla="*/ 17745 w 36024"/>
                  <a:gd name="connsiteY3" fmla="*/ 35913 h 176775"/>
                  <a:gd name="connsiteX4" fmla="*/ 0 w 36024"/>
                  <a:gd name="connsiteY4" fmla="*/ 18117 h 176775"/>
                  <a:gd name="connsiteX5" fmla="*/ 3100 w 36024"/>
                  <a:gd name="connsiteY5" fmla="*/ 57139 h 176775"/>
                  <a:gd name="connsiteX6" fmla="*/ 32497 w 36024"/>
                  <a:gd name="connsiteY6" fmla="*/ 57139 h 176775"/>
                  <a:gd name="connsiteX7" fmla="*/ 32497 w 36024"/>
                  <a:gd name="connsiteY7" fmla="*/ 176776 h 176775"/>
                  <a:gd name="connsiteX8" fmla="*/ 3100 w 36024"/>
                  <a:gd name="connsiteY8" fmla="*/ 176776 h 176775"/>
                  <a:gd name="connsiteX9" fmla="*/ 3100 w 36024"/>
                  <a:gd name="connsiteY9" fmla="*/ 57031 h 17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024" h="176775">
                    <a:moveTo>
                      <a:pt x="0" y="18117"/>
                    </a:moveTo>
                    <a:cubicBezTo>
                      <a:pt x="0" y="7933"/>
                      <a:pt x="8552" y="0"/>
                      <a:pt x="17745" y="0"/>
                    </a:cubicBezTo>
                    <a:cubicBezTo>
                      <a:pt x="27472" y="0"/>
                      <a:pt x="36024" y="8040"/>
                      <a:pt x="36024" y="18117"/>
                    </a:cubicBezTo>
                    <a:cubicBezTo>
                      <a:pt x="36024" y="28194"/>
                      <a:pt x="27686" y="35913"/>
                      <a:pt x="17745" y="35913"/>
                    </a:cubicBezTo>
                    <a:cubicBezTo>
                      <a:pt x="7803" y="35913"/>
                      <a:pt x="0" y="28087"/>
                      <a:pt x="0" y="18117"/>
                    </a:cubicBezTo>
                    <a:close/>
                    <a:moveTo>
                      <a:pt x="3100" y="57139"/>
                    </a:moveTo>
                    <a:lnTo>
                      <a:pt x="32497" y="57139"/>
                    </a:lnTo>
                    <a:lnTo>
                      <a:pt x="32497" y="176776"/>
                    </a:lnTo>
                    <a:lnTo>
                      <a:pt x="3100" y="176776"/>
                    </a:lnTo>
                    <a:lnTo>
                      <a:pt x="3100" y="57031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5" name="Forme libre 14">
                <a:extLst>
                  <a:ext uri="{FF2B5EF4-FFF2-40B4-BE49-F238E27FC236}">
                    <a16:creationId xmlns:a16="http://schemas.microsoft.com/office/drawing/2014/main" id="{E35C50D9-36D5-29F1-14DF-1CEDFAF31BA9}"/>
                  </a:ext>
                </a:extLst>
              </p:cNvPr>
              <p:cNvSpPr/>
              <p:nvPr/>
            </p:nvSpPr>
            <p:spPr>
              <a:xfrm>
                <a:off x="10931344" y="5876776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6" name="Forme libre 15">
                <a:extLst>
                  <a:ext uri="{FF2B5EF4-FFF2-40B4-BE49-F238E27FC236}">
                    <a16:creationId xmlns:a16="http://schemas.microsoft.com/office/drawing/2014/main" id="{26A0D61D-9FB0-8974-7749-CA36962F77C3}"/>
                  </a:ext>
                </a:extLst>
              </p:cNvPr>
              <p:cNvSpPr/>
              <p:nvPr/>
            </p:nvSpPr>
            <p:spPr>
              <a:xfrm>
                <a:off x="10077135" y="6080459"/>
                <a:ext cx="102727" cy="164018"/>
              </a:xfrm>
              <a:custGeom>
                <a:avLst/>
                <a:gdLst>
                  <a:gd name="connsiteX0" fmla="*/ 0 w 102727"/>
                  <a:gd name="connsiteY0" fmla="*/ 0 h 164018"/>
                  <a:gd name="connsiteX1" fmla="*/ 102727 w 102727"/>
                  <a:gd name="connsiteY1" fmla="*/ 0 h 164018"/>
                  <a:gd name="connsiteX2" fmla="*/ 102727 w 102727"/>
                  <a:gd name="connsiteY2" fmla="*/ 23584 h 164018"/>
                  <a:gd name="connsiteX3" fmla="*/ 30679 w 102727"/>
                  <a:gd name="connsiteY3" fmla="*/ 23584 h 164018"/>
                  <a:gd name="connsiteX4" fmla="*/ 30679 w 102727"/>
                  <a:gd name="connsiteY4" fmla="*/ 70432 h 164018"/>
                  <a:gd name="connsiteX5" fmla="*/ 94924 w 102727"/>
                  <a:gd name="connsiteY5" fmla="*/ 70432 h 164018"/>
                  <a:gd name="connsiteX6" fmla="*/ 94924 w 102727"/>
                  <a:gd name="connsiteY6" fmla="*/ 92837 h 164018"/>
                  <a:gd name="connsiteX7" fmla="*/ 30679 w 102727"/>
                  <a:gd name="connsiteY7" fmla="*/ 92837 h 164018"/>
                  <a:gd name="connsiteX8" fmla="*/ 30679 w 102727"/>
                  <a:gd name="connsiteY8" fmla="*/ 140434 h 164018"/>
                  <a:gd name="connsiteX9" fmla="*/ 102727 w 102727"/>
                  <a:gd name="connsiteY9" fmla="*/ 140434 h 164018"/>
                  <a:gd name="connsiteX10" fmla="*/ 102727 w 102727"/>
                  <a:gd name="connsiteY10" fmla="*/ 164019 h 164018"/>
                  <a:gd name="connsiteX11" fmla="*/ 0 w 102727"/>
                  <a:gd name="connsiteY11" fmla="*/ 164019 h 164018"/>
                  <a:gd name="connsiteX12" fmla="*/ 0 w 102727"/>
                  <a:gd name="connsiteY12" fmla="*/ 214 h 16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727" h="164018">
                    <a:moveTo>
                      <a:pt x="0" y="0"/>
                    </a:moveTo>
                    <a:lnTo>
                      <a:pt x="102727" y="0"/>
                    </a:lnTo>
                    <a:lnTo>
                      <a:pt x="102727" y="23584"/>
                    </a:lnTo>
                    <a:lnTo>
                      <a:pt x="30679" y="23584"/>
                    </a:lnTo>
                    <a:lnTo>
                      <a:pt x="30679" y="70432"/>
                    </a:lnTo>
                    <a:lnTo>
                      <a:pt x="94924" y="70432"/>
                    </a:lnTo>
                    <a:lnTo>
                      <a:pt x="94924" y="92837"/>
                    </a:lnTo>
                    <a:lnTo>
                      <a:pt x="30679" y="92837"/>
                    </a:lnTo>
                    <a:lnTo>
                      <a:pt x="30679" y="140434"/>
                    </a:lnTo>
                    <a:lnTo>
                      <a:pt x="102727" y="140434"/>
                    </a:lnTo>
                    <a:lnTo>
                      <a:pt x="102727" y="164019"/>
                    </a:lnTo>
                    <a:lnTo>
                      <a:pt x="0" y="164019"/>
                    </a:lnTo>
                    <a:lnTo>
                      <a:pt x="0" y="214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7" name="Forme libre 16">
                <a:extLst>
                  <a:ext uri="{FF2B5EF4-FFF2-40B4-BE49-F238E27FC236}">
                    <a16:creationId xmlns:a16="http://schemas.microsoft.com/office/drawing/2014/main" id="{681E97DF-2AFF-43A6-CB2C-9F7CB678042C}"/>
                  </a:ext>
                </a:extLst>
              </p:cNvPr>
              <p:cNvSpPr/>
              <p:nvPr/>
            </p:nvSpPr>
            <p:spPr>
              <a:xfrm>
                <a:off x="10204235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" name="Forme libre 17">
                <a:extLst>
                  <a:ext uri="{FF2B5EF4-FFF2-40B4-BE49-F238E27FC236}">
                    <a16:creationId xmlns:a16="http://schemas.microsoft.com/office/drawing/2014/main" id="{5CD764B9-FC53-8AFC-893A-A51FD65CDA4D}"/>
                  </a:ext>
                </a:extLst>
              </p:cNvPr>
              <p:cNvSpPr/>
              <p:nvPr/>
            </p:nvSpPr>
            <p:spPr>
              <a:xfrm>
                <a:off x="10339031" y="6097183"/>
                <a:ext cx="88403" cy="150725"/>
              </a:xfrm>
              <a:custGeom>
                <a:avLst/>
                <a:gdLst>
                  <a:gd name="connsiteX0" fmla="*/ 88403 w 88403"/>
                  <a:gd name="connsiteY0" fmla="*/ 146652 h 150725"/>
                  <a:gd name="connsiteX1" fmla="*/ 64459 w 88403"/>
                  <a:gd name="connsiteY1" fmla="*/ 150726 h 150725"/>
                  <a:gd name="connsiteX2" fmla="*/ 17745 w 88403"/>
                  <a:gd name="connsiteY2" fmla="*/ 97446 h 150725"/>
                  <a:gd name="connsiteX3" fmla="*/ 17745 w 88403"/>
                  <a:gd name="connsiteY3" fmla="*/ 51778 h 150725"/>
                  <a:gd name="connsiteX4" fmla="*/ 0 w 88403"/>
                  <a:gd name="connsiteY4" fmla="*/ 51778 h 150725"/>
                  <a:gd name="connsiteX5" fmla="*/ 0 w 88403"/>
                  <a:gd name="connsiteY5" fmla="*/ 27551 h 150725"/>
                  <a:gd name="connsiteX6" fmla="*/ 19883 w 88403"/>
                  <a:gd name="connsiteY6" fmla="*/ 27551 h 150725"/>
                  <a:gd name="connsiteX7" fmla="*/ 24586 w 88403"/>
                  <a:gd name="connsiteY7" fmla="*/ 0 h 150725"/>
                  <a:gd name="connsiteX8" fmla="*/ 46179 w 88403"/>
                  <a:gd name="connsiteY8" fmla="*/ 0 h 150725"/>
                  <a:gd name="connsiteX9" fmla="*/ 46179 w 88403"/>
                  <a:gd name="connsiteY9" fmla="*/ 27551 h 150725"/>
                  <a:gd name="connsiteX10" fmla="*/ 83593 w 88403"/>
                  <a:gd name="connsiteY10" fmla="*/ 27551 h 150725"/>
                  <a:gd name="connsiteX11" fmla="*/ 83593 w 88403"/>
                  <a:gd name="connsiteY11" fmla="*/ 51778 h 150725"/>
                  <a:gd name="connsiteX12" fmla="*/ 46393 w 88403"/>
                  <a:gd name="connsiteY12" fmla="*/ 51778 h 150725"/>
                  <a:gd name="connsiteX13" fmla="*/ 46393 w 88403"/>
                  <a:gd name="connsiteY13" fmla="*/ 97661 h 150725"/>
                  <a:gd name="connsiteX14" fmla="*/ 69376 w 88403"/>
                  <a:gd name="connsiteY14" fmla="*/ 124569 h 150725"/>
                  <a:gd name="connsiteX15" fmla="*/ 85731 w 88403"/>
                  <a:gd name="connsiteY15" fmla="*/ 121031 h 150725"/>
                  <a:gd name="connsiteX16" fmla="*/ 88083 w 88403"/>
                  <a:gd name="connsiteY16" fmla="*/ 121031 h 150725"/>
                  <a:gd name="connsiteX17" fmla="*/ 88296 w 88403"/>
                  <a:gd name="connsiteY17" fmla="*/ 146759 h 15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8403" h="150725">
                    <a:moveTo>
                      <a:pt x="88403" y="146652"/>
                    </a:moveTo>
                    <a:cubicBezTo>
                      <a:pt x="81241" y="149547"/>
                      <a:pt x="72048" y="150726"/>
                      <a:pt x="64459" y="150726"/>
                    </a:cubicBezTo>
                    <a:cubicBezTo>
                      <a:pt x="34848" y="150726"/>
                      <a:pt x="17745" y="134538"/>
                      <a:pt x="17745" y="97446"/>
                    </a:cubicBezTo>
                    <a:lnTo>
                      <a:pt x="17745" y="51778"/>
                    </a:lnTo>
                    <a:lnTo>
                      <a:pt x="0" y="51778"/>
                    </a:lnTo>
                    <a:lnTo>
                      <a:pt x="0" y="27551"/>
                    </a:lnTo>
                    <a:lnTo>
                      <a:pt x="19883" y="27551"/>
                    </a:lnTo>
                    <a:lnTo>
                      <a:pt x="24586" y="0"/>
                    </a:lnTo>
                    <a:lnTo>
                      <a:pt x="46179" y="0"/>
                    </a:lnTo>
                    <a:lnTo>
                      <a:pt x="46179" y="27551"/>
                    </a:lnTo>
                    <a:lnTo>
                      <a:pt x="83593" y="27551"/>
                    </a:lnTo>
                    <a:lnTo>
                      <a:pt x="83593" y="51778"/>
                    </a:lnTo>
                    <a:lnTo>
                      <a:pt x="46393" y="51778"/>
                    </a:lnTo>
                    <a:lnTo>
                      <a:pt x="46393" y="97661"/>
                    </a:lnTo>
                    <a:cubicBezTo>
                      <a:pt x="46393" y="115992"/>
                      <a:pt x="53769" y="124569"/>
                      <a:pt x="69376" y="124569"/>
                    </a:cubicBezTo>
                    <a:cubicBezTo>
                      <a:pt x="76752" y="124569"/>
                      <a:pt x="82203" y="122639"/>
                      <a:pt x="85731" y="121031"/>
                    </a:cubicBezTo>
                    <a:lnTo>
                      <a:pt x="88083" y="121031"/>
                    </a:lnTo>
                    <a:lnTo>
                      <a:pt x="88296" y="146759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" name="Forme libre 18">
                <a:extLst>
                  <a:ext uri="{FF2B5EF4-FFF2-40B4-BE49-F238E27FC236}">
                    <a16:creationId xmlns:a16="http://schemas.microsoft.com/office/drawing/2014/main" id="{82430748-AF29-DD6C-3F14-3162BE603B02}"/>
                  </a:ext>
                </a:extLst>
              </p:cNvPr>
              <p:cNvSpPr/>
              <p:nvPr/>
            </p:nvSpPr>
            <p:spPr>
              <a:xfrm>
                <a:off x="10446355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0" name="Forme libre 19">
                <a:extLst>
                  <a:ext uri="{FF2B5EF4-FFF2-40B4-BE49-F238E27FC236}">
                    <a16:creationId xmlns:a16="http://schemas.microsoft.com/office/drawing/2014/main" id="{7D674952-E088-D1C9-9735-A703B1497E13}"/>
                  </a:ext>
                </a:extLst>
              </p:cNvPr>
              <p:cNvSpPr/>
              <p:nvPr/>
            </p:nvSpPr>
            <p:spPr>
              <a:xfrm>
                <a:off x="10521824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1" name="Forme libre 20">
                <a:extLst>
                  <a:ext uri="{FF2B5EF4-FFF2-40B4-BE49-F238E27FC236}">
                    <a16:creationId xmlns:a16="http://schemas.microsoft.com/office/drawing/2014/main" id="{719BFF44-9CB8-7A7F-FDED-C24D07398D46}"/>
                  </a:ext>
                </a:extLst>
              </p:cNvPr>
              <p:cNvSpPr/>
              <p:nvPr/>
            </p:nvSpPr>
            <p:spPr>
              <a:xfrm>
                <a:off x="10665493" y="6120981"/>
                <a:ext cx="130948" cy="172166"/>
              </a:xfrm>
              <a:custGeom>
                <a:avLst/>
                <a:gdLst>
                  <a:gd name="connsiteX0" fmla="*/ 0 w 130948"/>
                  <a:gd name="connsiteY0" fmla="*/ 3752 h 172166"/>
                  <a:gd name="connsiteX1" fmla="*/ 21379 w 130948"/>
                  <a:gd name="connsiteY1" fmla="*/ 3752 h 172166"/>
                  <a:gd name="connsiteX2" fmla="*/ 24265 w 130948"/>
                  <a:gd name="connsiteY2" fmla="*/ 21119 h 172166"/>
                  <a:gd name="connsiteX3" fmla="*/ 26190 w 130948"/>
                  <a:gd name="connsiteY3" fmla="*/ 21119 h 172166"/>
                  <a:gd name="connsiteX4" fmla="*/ 70017 w 130948"/>
                  <a:gd name="connsiteY4" fmla="*/ 0 h 172166"/>
                  <a:gd name="connsiteX5" fmla="*/ 130948 w 130948"/>
                  <a:gd name="connsiteY5" fmla="*/ 63463 h 172166"/>
                  <a:gd name="connsiteX6" fmla="*/ 69483 w 130948"/>
                  <a:gd name="connsiteY6" fmla="*/ 126927 h 172166"/>
                  <a:gd name="connsiteX7" fmla="*/ 30572 w 130948"/>
                  <a:gd name="connsiteY7" fmla="*/ 107952 h 172166"/>
                  <a:gd name="connsiteX8" fmla="*/ 28648 w 130948"/>
                  <a:gd name="connsiteY8" fmla="*/ 107952 h 172166"/>
                  <a:gd name="connsiteX9" fmla="*/ 28648 w 130948"/>
                  <a:gd name="connsiteY9" fmla="*/ 172166 h 172166"/>
                  <a:gd name="connsiteX10" fmla="*/ 0 w 130948"/>
                  <a:gd name="connsiteY10" fmla="*/ 172166 h 172166"/>
                  <a:gd name="connsiteX11" fmla="*/ 0 w 130948"/>
                  <a:gd name="connsiteY11" fmla="*/ 3752 h 172166"/>
                  <a:gd name="connsiteX12" fmla="*/ 102727 w 130948"/>
                  <a:gd name="connsiteY12" fmla="*/ 63678 h 172166"/>
                  <a:gd name="connsiteX13" fmla="*/ 65955 w 130948"/>
                  <a:gd name="connsiteY13" fmla="*/ 25836 h 172166"/>
                  <a:gd name="connsiteX14" fmla="*/ 28007 w 130948"/>
                  <a:gd name="connsiteY14" fmla="*/ 63678 h 172166"/>
                  <a:gd name="connsiteX15" fmla="*/ 65741 w 130948"/>
                  <a:gd name="connsiteY15" fmla="*/ 101199 h 172166"/>
                  <a:gd name="connsiteX16" fmla="*/ 102727 w 130948"/>
                  <a:gd name="connsiteY16" fmla="*/ 63678 h 172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2166">
                    <a:moveTo>
                      <a:pt x="0" y="3752"/>
                    </a:moveTo>
                    <a:lnTo>
                      <a:pt x="21379" y="3752"/>
                    </a:lnTo>
                    <a:lnTo>
                      <a:pt x="24265" y="21119"/>
                    </a:lnTo>
                    <a:lnTo>
                      <a:pt x="26190" y="21119"/>
                    </a:lnTo>
                    <a:cubicBezTo>
                      <a:pt x="32069" y="10613"/>
                      <a:pt x="47569" y="0"/>
                      <a:pt x="70017" y="0"/>
                    </a:cubicBezTo>
                    <a:cubicBezTo>
                      <a:pt x="106576" y="0"/>
                      <a:pt x="130948" y="27551"/>
                      <a:pt x="130948" y="63463"/>
                    </a:cubicBezTo>
                    <a:cubicBezTo>
                      <a:pt x="130948" y="99376"/>
                      <a:pt x="104652" y="126927"/>
                      <a:pt x="69483" y="126927"/>
                    </a:cubicBezTo>
                    <a:cubicBezTo>
                      <a:pt x="50989" y="126927"/>
                      <a:pt x="36238" y="117172"/>
                      <a:pt x="30572" y="107952"/>
                    </a:cubicBezTo>
                    <a:lnTo>
                      <a:pt x="28648" y="107952"/>
                    </a:lnTo>
                    <a:lnTo>
                      <a:pt x="28648" y="172166"/>
                    </a:lnTo>
                    <a:lnTo>
                      <a:pt x="0" y="172166"/>
                    </a:lnTo>
                    <a:lnTo>
                      <a:pt x="0" y="3752"/>
                    </a:lnTo>
                    <a:close/>
                    <a:moveTo>
                      <a:pt x="102727" y="63678"/>
                    </a:moveTo>
                    <a:cubicBezTo>
                      <a:pt x="102727" y="41058"/>
                      <a:pt x="86372" y="25836"/>
                      <a:pt x="65955" y="25836"/>
                    </a:cubicBezTo>
                    <a:cubicBezTo>
                      <a:pt x="44362" y="25836"/>
                      <a:pt x="28007" y="43202"/>
                      <a:pt x="28007" y="63678"/>
                    </a:cubicBezTo>
                    <a:cubicBezTo>
                      <a:pt x="28007" y="84153"/>
                      <a:pt x="43934" y="101199"/>
                      <a:pt x="65741" y="101199"/>
                    </a:cubicBezTo>
                    <a:cubicBezTo>
                      <a:pt x="86158" y="101199"/>
                      <a:pt x="102727" y="85761"/>
                      <a:pt x="102727" y="63678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" name="Forme libre 21">
                <a:extLst>
                  <a:ext uri="{FF2B5EF4-FFF2-40B4-BE49-F238E27FC236}">
                    <a16:creationId xmlns:a16="http://schemas.microsoft.com/office/drawing/2014/main" id="{B5CF899E-3C2F-4F60-A529-E78E823DC4AC}"/>
                  </a:ext>
                </a:extLst>
              </p:cNvPr>
              <p:cNvSpPr/>
              <p:nvPr/>
            </p:nvSpPr>
            <p:spPr>
              <a:xfrm>
                <a:off x="10820599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" name="Forme libre 22">
                <a:extLst>
                  <a:ext uri="{FF2B5EF4-FFF2-40B4-BE49-F238E27FC236}">
                    <a16:creationId xmlns:a16="http://schemas.microsoft.com/office/drawing/2014/main" id="{E8CA3E69-AB47-0B87-0CEF-A2C8E1D64BFA}"/>
                  </a:ext>
                </a:extLst>
              </p:cNvPr>
              <p:cNvSpPr/>
              <p:nvPr/>
            </p:nvSpPr>
            <p:spPr>
              <a:xfrm>
                <a:off x="10895961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" name="Forme libre 23">
                <a:extLst>
                  <a:ext uri="{FF2B5EF4-FFF2-40B4-BE49-F238E27FC236}">
                    <a16:creationId xmlns:a16="http://schemas.microsoft.com/office/drawing/2014/main" id="{7629DCDB-8254-198E-257C-A1E3C3A955E5}"/>
                  </a:ext>
                </a:extLst>
              </p:cNvPr>
              <p:cNvSpPr/>
              <p:nvPr/>
            </p:nvSpPr>
            <p:spPr>
              <a:xfrm>
                <a:off x="11039737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7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7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5" name="Forme libre 24">
                <a:extLst>
                  <a:ext uri="{FF2B5EF4-FFF2-40B4-BE49-F238E27FC236}">
                    <a16:creationId xmlns:a16="http://schemas.microsoft.com/office/drawing/2014/main" id="{E74F80CA-F1AE-27BB-28BC-DC43E50621E3}"/>
                  </a:ext>
                </a:extLst>
              </p:cNvPr>
              <p:cNvSpPr/>
              <p:nvPr/>
            </p:nvSpPr>
            <p:spPr>
              <a:xfrm>
                <a:off x="11179237" y="6077029"/>
                <a:ext cx="130948" cy="170986"/>
              </a:xfrm>
              <a:custGeom>
                <a:avLst/>
                <a:gdLst>
                  <a:gd name="connsiteX0" fmla="*/ 107 w 130948"/>
                  <a:gd name="connsiteY0" fmla="*/ 108595 h 170986"/>
                  <a:gd name="connsiteX1" fmla="*/ 62214 w 130948"/>
                  <a:gd name="connsiteY1" fmla="*/ 43953 h 170986"/>
                  <a:gd name="connsiteX2" fmla="*/ 100589 w 130948"/>
                  <a:gd name="connsiteY2" fmla="*/ 63463 h 170986"/>
                  <a:gd name="connsiteX3" fmla="*/ 102514 w 130948"/>
                  <a:gd name="connsiteY3" fmla="*/ 63463 h 170986"/>
                  <a:gd name="connsiteX4" fmla="*/ 102514 w 130948"/>
                  <a:gd name="connsiteY4" fmla="*/ 0 h 170986"/>
                  <a:gd name="connsiteX5" fmla="*/ 130948 w 130948"/>
                  <a:gd name="connsiteY5" fmla="*/ 0 h 170986"/>
                  <a:gd name="connsiteX6" fmla="*/ 130948 w 130948"/>
                  <a:gd name="connsiteY6" fmla="*/ 167449 h 170986"/>
                  <a:gd name="connsiteX7" fmla="*/ 111493 w 130948"/>
                  <a:gd name="connsiteY7" fmla="*/ 167449 h 170986"/>
                  <a:gd name="connsiteX8" fmla="*/ 107431 w 130948"/>
                  <a:gd name="connsiteY8" fmla="*/ 148903 h 170986"/>
                  <a:gd name="connsiteX9" fmla="*/ 105507 w 130948"/>
                  <a:gd name="connsiteY9" fmla="*/ 148903 h 170986"/>
                  <a:gd name="connsiteX10" fmla="*/ 62107 w 130948"/>
                  <a:gd name="connsiteY10" fmla="*/ 170987 h 170986"/>
                  <a:gd name="connsiteX11" fmla="*/ 0 w 130948"/>
                  <a:gd name="connsiteY11" fmla="*/ 108703 h 170986"/>
                  <a:gd name="connsiteX12" fmla="*/ 103048 w 130948"/>
                  <a:gd name="connsiteY12" fmla="*/ 107631 h 170986"/>
                  <a:gd name="connsiteX13" fmla="*/ 65314 w 130948"/>
                  <a:gd name="connsiteY13" fmla="*/ 69788 h 170986"/>
                  <a:gd name="connsiteX14" fmla="*/ 28541 w 130948"/>
                  <a:gd name="connsiteY14" fmla="*/ 107631 h 170986"/>
                  <a:gd name="connsiteX15" fmla="*/ 65527 w 130948"/>
                  <a:gd name="connsiteY15" fmla="*/ 145151 h 170986"/>
                  <a:gd name="connsiteX16" fmla="*/ 102941 w 130948"/>
                  <a:gd name="connsiteY16" fmla="*/ 107631 h 1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0986">
                    <a:moveTo>
                      <a:pt x="107" y="108595"/>
                    </a:moveTo>
                    <a:cubicBezTo>
                      <a:pt x="107" y="72468"/>
                      <a:pt x="25014" y="43953"/>
                      <a:pt x="62214" y="43953"/>
                    </a:cubicBezTo>
                    <a:cubicBezTo>
                      <a:pt x="81134" y="43953"/>
                      <a:pt x="93534" y="52958"/>
                      <a:pt x="100589" y="63463"/>
                    </a:cubicBezTo>
                    <a:lnTo>
                      <a:pt x="102514" y="63463"/>
                    </a:lnTo>
                    <a:lnTo>
                      <a:pt x="102514" y="0"/>
                    </a:lnTo>
                    <a:lnTo>
                      <a:pt x="130948" y="0"/>
                    </a:lnTo>
                    <a:lnTo>
                      <a:pt x="130948" y="167449"/>
                    </a:lnTo>
                    <a:lnTo>
                      <a:pt x="111493" y="167449"/>
                    </a:lnTo>
                    <a:lnTo>
                      <a:pt x="107431" y="148903"/>
                    </a:lnTo>
                    <a:lnTo>
                      <a:pt x="105507" y="148903"/>
                    </a:lnTo>
                    <a:cubicBezTo>
                      <a:pt x="97917" y="161553"/>
                      <a:pt x="82310" y="170987"/>
                      <a:pt x="62107" y="170987"/>
                    </a:cubicBezTo>
                    <a:cubicBezTo>
                      <a:pt x="24907" y="170987"/>
                      <a:pt x="0" y="143436"/>
                      <a:pt x="0" y="108703"/>
                    </a:cubicBezTo>
                    <a:close/>
                    <a:moveTo>
                      <a:pt x="103048" y="107631"/>
                    </a:moveTo>
                    <a:cubicBezTo>
                      <a:pt x="103048" y="87155"/>
                      <a:pt x="86907" y="69788"/>
                      <a:pt x="65314" y="69788"/>
                    </a:cubicBezTo>
                    <a:cubicBezTo>
                      <a:pt x="43721" y="69788"/>
                      <a:pt x="28541" y="85011"/>
                      <a:pt x="28541" y="107631"/>
                    </a:cubicBezTo>
                    <a:cubicBezTo>
                      <a:pt x="28541" y="130250"/>
                      <a:pt x="44896" y="145151"/>
                      <a:pt x="65527" y="145151"/>
                    </a:cubicBezTo>
                    <a:cubicBezTo>
                      <a:pt x="87334" y="145151"/>
                      <a:pt x="102941" y="127034"/>
                      <a:pt x="102941" y="107631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6" name="Forme libre 25">
                <a:extLst>
                  <a:ext uri="{FF2B5EF4-FFF2-40B4-BE49-F238E27FC236}">
                    <a16:creationId xmlns:a16="http://schemas.microsoft.com/office/drawing/2014/main" id="{BAB05954-CA8B-DE84-92D6-686C4A316033}"/>
                  </a:ext>
                </a:extLst>
              </p:cNvPr>
              <p:cNvSpPr/>
              <p:nvPr/>
            </p:nvSpPr>
            <p:spPr>
              <a:xfrm>
                <a:off x="11341826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90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90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90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90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7" name="Forme libre 26">
                <a:extLst>
                  <a:ext uri="{FF2B5EF4-FFF2-40B4-BE49-F238E27FC236}">
                    <a16:creationId xmlns:a16="http://schemas.microsoft.com/office/drawing/2014/main" id="{62E1CFD5-87F6-DF8C-DC0D-37541DCBB9CD}"/>
                  </a:ext>
                </a:extLst>
              </p:cNvPr>
              <p:cNvSpPr/>
              <p:nvPr/>
            </p:nvSpPr>
            <p:spPr>
              <a:xfrm>
                <a:off x="11417188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8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2B5CF905-5855-9EAE-59EE-80126A8EE053}"/>
                </a:ext>
              </a:extLst>
            </p:cNvPr>
            <p:cNvSpPr/>
            <p:nvPr/>
          </p:nvSpPr>
          <p:spPr>
            <a:xfrm>
              <a:off x="9038423" y="5836253"/>
              <a:ext cx="617112" cy="408010"/>
            </a:xfrm>
            <a:custGeom>
              <a:avLst/>
              <a:gdLst>
                <a:gd name="connsiteX0" fmla="*/ 483492 w 617112"/>
                <a:gd name="connsiteY0" fmla="*/ 0 h 408010"/>
                <a:gd name="connsiteX1" fmla="*/ 419675 w 617112"/>
                <a:gd name="connsiteY1" fmla="*/ 179027 h 408010"/>
                <a:gd name="connsiteX2" fmla="*/ 347093 w 617112"/>
                <a:gd name="connsiteY2" fmla="*/ 0 h 408010"/>
                <a:gd name="connsiteX3" fmla="*/ 308503 w 617112"/>
                <a:gd name="connsiteY3" fmla="*/ 0 h 408010"/>
                <a:gd name="connsiteX4" fmla="*/ 270020 w 617112"/>
                <a:gd name="connsiteY4" fmla="*/ 0 h 408010"/>
                <a:gd name="connsiteX5" fmla="*/ 197438 w 617112"/>
                <a:gd name="connsiteY5" fmla="*/ 179027 h 408010"/>
                <a:gd name="connsiteX6" fmla="*/ 133621 w 617112"/>
                <a:gd name="connsiteY6" fmla="*/ 0 h 408010"/>
                <a:gd name="connsiteX7" fmla="*/ 0 w 617112"/>
                <a:gd name="connsiteY7" fmla="*/ 0 h 408010"/>
                <a:gd name="connsiteX8" fmla="*/ 155107 w 617112"/>
                <a:gd name="connsiteY8" fmla="*/ 408010 h 408010"/>
                <a:gd name="connsiteX9" fmla="*/ 225979 w 617112"/>
                <a:gd name="connsiteY9" fmla="*/ 408010 h 408010"/>
                <a:gd name="connsiteX10" fmla="*/ 308503 w 617112"/>
                <a:gd name="connsiteY10" fmla="*/ 205184 h 408010"/>
                <a:gd name="connsiteX11" fmla="*/ 391134 w 617112"/>
                <a:gd name="connsiteY11" fmla="*/ 408010 h 408010"/>
                <a:gd name="connsiteX12" fmla="*/ 462006 w 617112"/>
                <a:gd name="connsiteY12" fmla="*/ 408010 h 408010"/>
                <a:gd name="connsiteX13" fmla="*/ 617113 w 617112"/>
                <a:gd name="connsiteY13" fmla="*/ 0 h 408010"/>
                <a:gd name="connsiteX14" fmla="*/ 483492 w 617112"/>
                <a:gd name="connsiteY14" fmla="*/ 0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7112" h="408010">
                  <a:moveTo>
                    <a:pt x="483492" y="0"/>
                  </a:moveTo>
                  <a:lnTo>
                    <a:pt x="419675" y="179027"/>
                  </a:lnTo>
                  <a:lnTo>
                    <a:pt x="347093" y="0"/>
                  </a:lnTo>
                  <a:lnTo>
                    <a:pt x="308503" y="0"/>
                  </a:lnTo>
                  <a:lnTo>
                    <a:pt x="270020" y="0"/>
                  </a:lnTo>
                  <a:lnTo>
                    <a:pt x="197438" y="179027"/>
                  </a:lnTo>
                  <a:lnTo>
                    <a:pt x="133621" y="0"/>
                  </a:lnTo>
                  <a:lnTo>
                    <a:pt x="0" y="0"/>
                  </a:lnTo>
                  <a:lnTo>
                    <a:pt x="155107" y="408010"/>
                  </a:lnTo>
                  <a:lnTo>
                    <a:pt x="225979" y="408010"/>
                  </a:lnTo>
                  <a:lnTo>
                    <a:pt x="308503" y="205184"/>
                  </a:lnTo>
                  <a:lnTo>
                    <a:pt x="391134" y="408010"/>
                  </a:lnTo>
                  <a:lnTo>
                    <a:pt x="462006" y="408010"/>
                  </a:lnTo>
                  <a:lnTo>
                    <a:pt x="617113" y="0"/>
                  </a:lnTo>
                  <a:lnTo>
                    <a:pt x="483492" y="0"/>
                  </a:lnTo>
                  <a:close/>
                </a:path>
              </a:pathLst>
            </a:custGeom>
            <a:grpFill/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9D08EA00-60A1-21AE-B76D-AC33BF97C5A1}"/>
                </a:ext>
              </a:extLst>
            </p:cNvPr>
            <p:cNvSpPr/>
            <p:nvPr/>
          </p:nvSpPr>
          <p:spPr>
            <a:xfrm>
              <a:off x="9677022" y="5836253"/>
              <a:ext cx="277075" cy="408010"/>
            </a:xfrm>
            <a:custGeom>
              <a:avLst/>
              <a:gdLst>
                <a:gd name="connsiteX0" fmla="*/ 277076 w 277075"/>
                <a:gd name="connsiteY0" fmla="*/ 107631 h 408010"/>
                <a:gd name="connsiteX1" fmla="*/ 277076 w 277075"/>
                <a:gd name="connsiteY1" fmla="*/ 0 h 408010"/>
                <a:gd name="connsiteX2" fmla="*/ 0 w 277075"/>
                <a:gd name="connsiteY2" fmla="*/ 0 h 408010"/>
                <a:gd name="connsiteX3" fmla="*/ 0 w 277075"/>
                <a:gd name="connsiteY3" fmla="*/ 408010 h 408010"/>
                <a:gd name="connsiteX4" fmla="*/ 277076 w 277075"/>
                <a:gd name="connsiteY4" fmla="*/ 408010 h 408010"/>
                <a:gd name="connsiteX5" fmla="*/ 277076 w 277075"/>
                <a:gd name="connsiteY5" fmla="*/ 300594 h 408010"/>
                <a:gd name="connsiteX6" fmla="*/ 122717 w 277075"/>
                <a:gd name="connsiteY6" fmla="*/ 300594 h 408010"/>
                <a:gd name="connsiteX7" fmla="*/ 122717 w 277075"/>
                <a:gd name="connsiteY7" fmla="*/ 257713 h 408010"/>
                <a:gd name="connsiteX8" fmla="*/ 260293 w 277075"/>
                <a:gd name="connsiteY8" fmla="*/ 257713 h 408010"/>
                <a:gd name="connsiteX9" fmla="*/ 260293 w 277075"/>
                <a:gd name="connsiteY9" fmla="*/ 150297 h 408010"/>
                <a:gd name="connsiteX10" fmla="*/ 122717 w 277075"/>
                <a:gd name="connsiteY10" fmla="*/ 150297 h 408010"/>
                <a:gd name="connsiteX11" fmla="*/ 122717 w 277075"/>
                <a:gd name="connsiteY11" fmla="*/ 107631 h 408010"/>
                <a:gd name="connsiteX12" fmla="*/ 277076 w 277075"/>
                <a:gd name="connsiteY12" fmla="*/ 107631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7075" h="408010">
                  <a:moveTo>
                    <a:pt x="277076" y="107631"/>
                  </a:moveTo>
                  <a:lnTo>
                    <a:pt x="277076" y="0"/>
                  </a:lnTo>
                  <a:lnTo>
                    <a:pt x="0" y="0"/>
                  </a:lnTo>
                  <a:lnTo>
                    <a:pt x="0" y="408010"/>
                  </a:lnTo>
                  <a:lnTo>
                    <a:pt x="277076" y="408010"/>
                  </a:lnTo>
                  <a:lnTo>
                    <a:pt x="277076" y="300594"/>
                  </a:lnTo>
                  <a:lnTo>
                    <a:pt x="122717" y="300594"/>
                  </a:lnTo>
                  <a:lnTo>
                    <a:pt x="122717" y="257713"/>
                  </a:lnTo>
                  <a:lnTo>
                    <a:pt x="260293" y="257713"/>
                  </a:lnTo>
                  <a:lnTo>
                    <a:pt x="260293" y="150297"/>
                  </a:lnTo>
                  <a:lnTo>
                    <a:pt x="122717" y="150297"/>
                  </a:lnTo>
                  <a:lnTo>
                    <a:pt x="122717" y="107631"/>
                  </a:lnTo>
                  <a:lnTo>
                    <a:pt x="277076" y="107631"/>
                  </a:lnTo>
                  <a:close/>
                </a:path>
              </a:pathLst>
            </a:custGeom>
            <a:grpFill/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" name="Sous-titre 2">
            <a:extLst>
              <a:ext uri="{FF2B5EF4-FFF2-40B4-BE49-F238E27FC236}">
                <a16:creationId xmlns:a16="http://schemas.microsoft.com/office/drawing/2014/main" id="{1AACAB7C-2847-CA4F-CE98-10B15F0881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2748" y="5997169"/>
            <a:ext cx="1865243" cy="329878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00/00/2023</a:t>
            </a:r>
          </a:p>
        </p:txBody>
      </p:sp>
    </p:spTree>
    <p:extLst>
      <p:ext uri="{BB962C8B-B14F-4D97-AF65-F5344CB8AC3E}">
        <p14:creationId xmlns:p14="http://schemas.microsoft.com/office/powerpoint/2010/main" val="40007254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Titr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que 7">
            <a:extLst>
              <a:ext uri="{FF2B5EF4-FFF2-40B4-BE49-F238E27FC236}">
                <a16:creationId xmlns:a16="http://schemas.microsoft.com/office/drawing/2014/main" id="{CB89E119-0CC3-7A0A-3386-B8E8B506F1E8}"/>
              </a:ext>
            </a:extLst>
          </p:cNvPr>
          <p:cNvGrpSpPr/>
          <p:nvPr/>
        </p:nvGrpSpPr>
        <p:grpSpPr>
          <a:xfrm>
            <a:off x="-57456" y="-34799"/>
            <a:ext cx="12309733" cy="6918658"/>
            <a:chOff x="-57456" y="-34799"/>
            <a:chExt cx="12309733" cy="6918658"/>
          </a:xfrm>
        </p:grpSpPr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650F04B4-943F-AFFF-FBCC-0395813EAF5D}"/>
                </a:ext>
              </a:extLst>
            </p:cNvPr>
            <p:cNvSpPr/>
            <p:nvPr/>
          </p:nvSpPr>
          <p:spPr>
            <a:xfrm>
              <a:off x="-57456" y="-34799"/>
              <a:ext cx="12309733" cy="6918549"/>
            </a:xfrm>
            <a:custGeom>
              <a:avLst/>
              <a:gdLst>
                <a:gd name="connsiteX0" fmla="*/ 11911116 w 12309733"/>
                <a:gd name="connsiteY0" fmla="*/ 6918550 h 6918549"/>
                <a:gd name="connsiteX1" fmla="*/ 0 w 12309733"/>
                <a:gd name="connsiteY1" fmla="*/ 6918550 h 6918549"/>
                <a:gd name="connsiteX2" fmla="*/ 0 w 12309733"/>
                <a:gd name="connsiteY2" fmla="*/ 3408128 h 6918549"/>
                <a:gd name="connsiteX3" fmla="*/ 8809210 w 12309733"/>
                <a:gd name="connsiteY3" fmla="*/ 0 h 6918549"/>
                <a:gd name="connsiteX4" fmla="*/ 12309734 w 12309733"/>
                <a:gd name="connsiteY4" fmla="*/ 0 h 6918549"/>
                <a:gd name="connsiteX5" fmla="*/ 12309734 w 12309733"/>
                <a:gd name="connsiteY5" fmla="*/ 6917248 h 6918549"/>
                <a:gd name="connsiteX6" fmla="*/ 11911116 w 12309733"/>
                <a:gd name="connsiteY6" fmla="*/ 6918550 h 6918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9733" h="6918549">
                  <a:moveTo>
                    <a:pt x="11911116" y="6918550"/>
                  </a:moveTo>
                  <a:lnTo>
                    <a:pt x="0" y="6918550"/>
                  </a:lnTo>
                  <a:lnTo>
                    <a:pt x="0" y="3408128"/>
                  </a:lnTo>
                  <a:lnTo>
                    <a:pt x="8809210" y="0"/>
                  </a:lnTo>
                  <a:lnTo>
                    <a:pt x="12309734" y="0"/>
                  </a:lnTo>
                  <a:lnTo>
                    <a:pt x="12309734" y="6917248"/>
                  </a:lnTo>
                  <a:lnTo>
                    <a:pt x="11911116" y="6918550"/>
                  </a:lnTo>
                  <a:close/>
                </a:path>
              </a:pathLst>
            </a:custGeom>
            <a:solidFill>
              <a:srgbClr val="99DDD5"/>
            </a:solidFill>
            <a:ln w="108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E2E00C82-CF79-8C71-1E3A-3917F869755C}"/>
                </a:ext>
              </a:extLst>
            </p:cNvPr>
            <p:cNvSpPr/>
            <p:nvPr/>
          </p:nvSpPr>
          <p:spPr>
            <a:xfrm>
              <a:off x="-57456" y="-34799"/>
              <a:ext cx="8809209" cy="3408128"/>
            </a:xfrm>
            <a:custGeom>
              <a:avLst/>
              <a:gdLst>
                <a:gd name="connsiteX0" fmla="*/ 8809210 w 8809209"/>
                <a:gd name="connsiteY0" fmla="*/ 0 h 3408128"/>
                <a:gd name="connsiteX1" fmla="*/ 0 w 8809209"/>
                <a:gd name="connsiteY1" fmla="*/ 3408128 h 3408128"/>
                <a:gd name="connsiteX2" fmla="*/ 0 w 8809209"/>
                <a:gd name="connsiteY2" fmla="*/ 0 h 3408128"/>
                <a:gd name="connsiteX3" fmla="*/ 8809210 w 8809209"/>
                <a:gd name="connsiteY3" fmla="*/ 0 h 3408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09209" h="3408128">
                  <a:moveTo>
                    <a:pt x="8809210" y="0"/>
                  </a:moveTo>
                  <a:lnTo>
                    <a:pt x="0" y="3408128"/>
                  </a:lnTo>
                  <a:lnTo>
                    <a:pt x="0" y="0"/>
                  </a:lnTo>
                  <a:lnTo>
                    <a:pt x="8809210" y="0"/>
                  </a:lnTo>
                  <a:close/>
                </a:path>
              </a:pathLst>
            </a:custGeom>
            <a:solidFill>
              <a:schemeClr val="accent1"/>
            </a:solidFill>
            <a:ln w="108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44A1F4E0-7855-ABEF-ECB7-8B22CD4A0B3E}"/>
                </a:ext>
              </a:extLst>
            </p:cNvPr>
            <p:cNvSpPr/>
            <p:nvPr/>
          </p:nvSpPr>
          <p:spPr>
            <a:xfrm>
              <a:off x="6262588" y="3946738"/>
              <a:ext cx="5987519" cy="2937121"/>
            </a:xfrm>
            <a:custGeom>
              <a:avLst/>
              <a:gdLst>
                <a:gd name="connsiteX0" fmla="*/ 5987520 w 5987519"/>
                <a:gd name="connsiteY0" fmla="*/ 0 h 2937121"/>
                <a:gd name="connsiteX1" fmla="*/ 5987520 w 5987519"/>
                <a:gd name="connsiteY1" fmla="*/ 2937121 h 2937121"/>
                <a:gd name="connsiteX2" fmla="*/ 1850812 w 5987519"/>
                <a:gd name="connsiteY2" fmla="*/ 2937121 h 2937121"/>
                <a:gd name="connsiteX3" fmla="*/ 0 w 5987519"/>
                <a:gd name="connsiteY3" fmla="*/ 2173769 h 2937121"/>
                <a:gd name="connsiteX4" fmla="*/ 5987520 w 5987519"/>
                <a:gd name="connsiteY4" fmla="*/ 0 h 293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87519" h="2937121">
                  <a:moveTo>
                    <a:pt x="5987520" y="0"/>
                  </a:moveTo>
                  <a:lnTo>
                    <a:pt x="5987520" y="2937121"/>
                  </a:lnTo>
                  <a:lnTo>
                    <a:pt x="1850812" y="2937121"/>
                  </a:lnTo>
                  <a:lnTo>
                    <a:pt x="0" y="2173769"/>
                  </a:lnTo>
                  <a:lnTo>
                    <a:pt x="5987520" y="0"/>
                  </a:lnTo>
                  <a:close/>
                </a:path>
              </a:pathLst>
            </a:custGeom>
            <a:solidFill>
              <a:schemeClr val="accent1"/>
            </a:solidFill>
            <a:ln w="108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1BBADB6E-EF83-2B69-820F-9025871EA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749" y="4082143"/>
            <a:ext cx="6983902" cy="1339770"/>
          </a:xfrm>
        </p:spPr>
        <p:txBody>
          <a:bodyPr anchor="t" anchorCtr="0">
            <a:normAutofit/>
          </a:bodyPr>
          <a:lstStyle>
            <a:lvl1pPr algn="l">
              <a:defRPr sz="4000" b="1">
                <a:latin typeface="+mj-lt"/>
              </a:defRPr>
            </a:lvl1pPr>
          </a:lstStyle>
          <a:p>
            <a:r>
              <a:rPr lang="fr-FR" dirty="0"/>
              <a:t>Titre de la présentation </a:t>
            </a:r>
            <a:br>
              <a:rPr lang="fr-FR" dirty="0"/>
            </a:br>
            <a:r>
              <a:rPr lang="fr-FR" dirty="0"/>
              <a:t>en deux lignes</a:t>
            </a:r>
          </a:p>
        </p:txBody>
      </p:sp>
      <p:grpSp>
        <p:nvGrpSpPr>
          <p:cNvPr id="5" name="Graphique 3">
            <a:extLst>
              <a:ext uri="{FF2B5EF4-FFF2-40B4-BE49-F238E27FC236}">
                <a16:creationId xmlns:a16="http://schemas.microsoft.com/office/drawing/2014/main" id="{A172F00A-60DC-834B-AAF4-D257370F1A28}"/>
              </a:ext>
            </a:extLst>
          </p:cNvPr>
          <p:cNvGrpSpPr/>
          <p:nvPr/>
        </p:nvGrpSpPr>
        <p:grpSpPr>
          <a:xfrm>
            <a:off x="9038423" y="5823604"/>
            <a:ext cx="2498917" cy="469543"/>
            <a:chOff x="9038423" y="5823604"/>
            <a:chExt cx="2498917" cy="469543"/>
          </a:xfrm>
          <a:solidFill>
            <a:schemeClr val="bg1"/>
          </a:solidFill>
        </p:grpSpPr>
        <p:grpSp>
          <p:nvGrpSpPr>
            <p:cNvPr id="6" name="Graphique 3">
              <a:extLst>
                <a:ext uri="{FF2B5EF4-FFF2-40B4-BE49-F238E27FC236}">
                  <a16:creationId xmlns:a16="http://schemas.microsoft.com/office/drawing/2014/main" id="{4BA216E9-1FEC-F468-4B18-A5EDD2497102}"/>
                </a:ext>
              </a:extLst>
            </p:cNvPr>
            <p:cNvGrpSpPr/>
            <p:nvPr/>
          </p:nvGrpSpPr>
          <p:grpSpPr>
            <a:xfrm>
              <a:off x="10059818" y="5823604"/>
              <a:ext cx="1477522" cy="469543"/>
              <a:chOff x="10059818" y="5823604"/>
              <a:chExt cx="1477522" cy="469543"/>
            </a:xfrm>
            <a:grpFill/>
          </p:grpSpPr>
          <p:sp>
            <p:nvSpPr>
              <p:cNvPr id="7" name="Forme libre 6">
                <a:extLst>
                  <a:ext uri="{FF2B5EF4-FFF2-40B4-BE49-F238E27FC236}">
                    <a16:creationId xmlns:a16="http://schemas.microsoft.com/office/drawing/2014/main" id="{D94DCE20-24F7-A2C9-8B86-11F0280E8690}"/>
                  </a:ext>
                </a:extLst>
              </p:cNvPr>
              <p:cNvSpPr/>
              <p:nvPr/>
            </p:nvSpPr>
            <p:spPr>
              <a:xfrm>
                <a:off x="10059818" y="5836468"/>
                <a:ext cx="246075" cy="164125"/>
              </a:xfrm>
              <a:custGeom>
                <a:avLst/>
                <a:gdLst>
                  <a:gd name="connsiteX0" fmla="*/ 0 w 246075"/>
                  <a:gd name="connsiteY0" fmla="*/ 0 h 164125"/>
                  <a:gd name="connsiteX1" fmla="*/ 31107 w 246075"/>
                  <a:gd name="connsiteY1" fmla="*/ 0 h 164125"/>
                  <a:gd name="connsiteX2" fmla="*/ 69055 w 246075"/>
                  <a:gd name="connsiteY2" fmla="*/ 109667 h 164125"/>
                  <a:gd name="connsiteX3" fmla="*/ 70765 w 246075"/>
                  <a:gd name="connsiteY3" fmla="*/ 109667 h 164125"/>
                  <a:gd name="connsiteX4" fmla="*/ 114379 w 246075"/>
                  <a:gd name="connsiteY4" fmla="*/ 0 h 164125"/>
                  <a:gd name="connsiteX5" fmla="*/ 131696 w 246075"/>
                  <a:gd name="connsiteY5" fmla="*/ 0 h 164125"/>
                  <a:gd name="connsiteX6" fmla="*/ 175096 w 246075"/>
                  <a:gd name="connsiteY6" fmla="*/ 109667 h 164125"/>
                  <a:gd name="connsiteX7" fmla="*/ 176807 w 246075"/>
                  <a:gd name="connsiteY7" fmla="*/ 109667 h 164125"/>
                  <a:gd name="connsiteX8" fmla="*/ 214755 w 246075"/>
                  <a:gd name="connsiteY8" fmla="*/ 0 h 164125"/>
                  <a:gd name="connsiteX9" fmla="*/ 246076 w 246075"/>
                  <a:gd name="connsiteY9" fmla="*/ 0 h 164125"/>
                  <a:gd name="connsiteX10" fmla="*/ 185358 w 246075"/>
                  <a:gd name="connsiteY10" fmla="*/ 164126 h 164125"/>
                  <a:gd name="connsiteX11" fmla="*/ 170393 w 246075"/>
                  <a:gd name="connsiteY11" fmla="*/ 164126 h 164125"/>
                  <a:gd name="connsiteX12" fmla="*/ 123893 w 246075"/>
                  <a:gd name="connsiteY12" fmla="*/ 46847 h 164125"/>
                  <a:gd name="connsiteX13" fmla="*/ 122183 w 246075"/>
                  <a:gd name="connsiteY13" fmla="*/ 46847 h 164125"/>
                  <a:gd name="connsiteX14" fmla="*/ 75469 w 246075"/>
                  <a:gd name="connsiteY14" fmla="*/ 164126 h 164125"/>
                  <a:gd name="connsiteX15" fmla="*/ 60717 w 246075"/>
                  <a:gd name="connsiteY15" fmla="*/ 164126 h 164125"/>
                  <a:gd name="connsiteX16" fmla="*/ 0 w 246075"/>
                  <a:gd name="connsiteY16" fmla="*/ 0 h 16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075" h="164125">
                    <a:moveTo>
                      <a:pt x="0" y="0"/>
                    </a:moveTo>
                    <a:lnTo>
                      <a:pt x="31107" y="0"/>
                    </a:lnTo>
                    <a:lnTo>
                      <a:pt x="69055" y="109667"/>
                    </a:lnTo>
                    <a:lnTo>
                      <a:pt x="70765" y="109667"/>
                    </a:lnTo>
                    <a:lnTo>
                      <a:pt x="114379" y="0"/>
                    </a:lnTo>
                    <a:lnTo>
                      <a:pt x="131696" y="0"/>
                    </a:lnTo>
                    <a:lnTo>
                      <a:pt x="175096" y="109667"/>
                    </a:lnTo>
                    <a:lnTo>
                      <a:pt x="176807" y="109667"/>
                    </a:lnTo>
                    <a:lnTo>
                      <a:pt x="214755" y="0"/>
                    </a:lnTo>
                    <a:lnTo>
                      <a:pt x="246076" y="0"/>
                    </a:lnTo>
                    <a:lnTo>
                      <a:pt x="185358" y="164126"/>
                    </a:lnTo>
                    <a:lnTo>
                      <a:pt x="170393" y="164126"/>
                    </a:lnTo>
                    <a:lnTo>
                      <a:pt x="123893" y="46847"/>
                    </a:lnTo>
                    <a:lnTo>
                      <a:pt x="122183" y="46847"/>
                    </a:lnTo>
                    <a:lnTo>
                      <a:pt x="75469" y="164126"/>
                    </a:lnTo>
                    <a:lnTo>
                      <a:pt x="60717" y="1641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" name="Forme libre 8">
                <a:extLst>
                  <a:ext uri="{FF2B5EF4-FFF2-40B4-BE49-F238E27FC236}">
                    <a16:creationId xmlns:a16="http://schemas.microsoft.com/office/drawing/2014/main" id="{66AC43E0-F2D9-DD27-30A1-342E23CD115D}"/>
                  </a:ext>
                </a:extLst>
              </p:cNvPr>
              <p:cNvSpPr/>
              <p:nvPr/>
            </p:nvSpPr>
            <p:spPr>
              <a:xfrm>
                <a:off x="10301511" y="5876883"/>
                <a:ext cx="130948" cy="127034"/>
              </a:xfrm>
              <a:custGeom>
                <a:avLst/>
                <a:gdLst>
                  <a:gd name="connsiteX0" fmla="*/ 0 w 130948"/>
                  <a:gd name="connsiteY0" fmla="*/ 64643 h 127034"/>
                  <a:gd name="connsiteX1" fmla="*/ 62107 w 130948"/>
                  <a:gd name="connsiteY1" fmla="*/ 0 h 127034"/>
                  <a:gd name="connsiteX2" fmla="*/ 105721 w 130948"/>
                  <a:gd name="connsiteY2" fmla="*/ 22405 h 127034"/>
                  <a:gd name="connsiteX3" fmla="*/ 107645 w 130948"/>
                  <a:gd name="connsiteY3" fmla="*/ 22405 h 127034"/>
                  <a:gd name="connsiteX4" fmla="*/ 111707 w 130948"/>
                  <a:gd name="connsiteY4" fmla="*/ 3859 h 127034"/>
                  <a:gd name="connsiteX5" fmla="*/ 130948 w 130948"/>
                  <a:gd name="connsiteY5" fmla="*/ 3859 h 127034"/>
                  <a:gd name="connsiteX6" fmla="*/ 130948 w 130948"/>
                  <a:gd name="connsiteY6" fmla="*/ 123496 h 127034"/>
                  <a:gd name="connsiteX7" fmla="*/ 111493 w 130948"/>
                  <a:gd name="connsiteY7" fmla="*/ 123496 h 127034"/>
                  <a:gd name="connsiteX8" fmla="*/ 107431 w 130948"/>
                  <a:gd name="connsiteY8" fmla="*/ 104951 h 127034"/>
                  <a:gd name="connsiteX9" fmla="*/ 105507 w 130948"/>
                  <a:gd name="connsiteY9" fmla="*/ 104951 h 127034"/>
                  <a:gd name="connsiteX10" fmla="*/ 62107 w 130948"/>
                  <a:gd name="connsiteY10" fmla="*/ 127034 h 127034"/>
                  <a:gd name="connsiteX11" fmla="*/ 0 w 130948"/>
                  <a:gd name="connsiteY11" fmla="*/ 64750 h 127034"/>
                  <a:gd name="connsiteX12" fmla="*/ 102941 w 130948"/>
                  <a:gd name="connsiteY12" fmla="*/ 63678 h 127034"/>
                  <a:gd name="connsiteX13" fmla="*/ 65207 w 130948"/>
                  <a:gd name="connsiteY13" fmla="*/ 25836 h 127034"/>
                  <a:gd name="connsiteX14" fmla="*/ 28434 w 130948"/>
                  <a:gd name="connsiteY14" fmla="*/ 63678 h 127034"/>
                  <a:gd name="connsiteX15" fmla="*/ 65421 w 130948"/>
                  <a:gd name="connsiteY15" fmla="*/ 101199 h 127034"/>
                  <a:gd name="connsiteX16" fmla="*/ 102834 w 130948"/>
                  <a:gd name="connsiteY16" fmla="*/ 63678 h 12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27034">
                    <a:moveTo>
                      <a:pt x="0" y="64643"/>
                    </a:moveTo>
                    <a:cubicBezTo>
                      <a:pt x="0" y="28516"/>
                      <a:pt x="24907" y="0"/>
                      <a:pt x="62107" y="0"/>
                    </a:cubicBezTo>
                    <a:cubicBezTo>
                      <a:pt x="82310" y="0"/>
                      <a:pt x="98131" y="9755"/>
                      <a:pt x="105721" y="22405"/>
                    </a:cubicBezTo>
                    <a:lnTo>
                      <a:pt x="107645" y="22405"/>
                    </a:lnTo>
                    <a:lnTo>
                      <a:pt x="111707" y="3859"/>
                    </a:lnTo>
                    <a:lnTo>
                      <a:pt x="130948" y="3859"/>
                    </a:lnTo>
                    <a:lnTo>
                      <a:pt x="130948" y="123496"/>
                    </a:lnTo>
                    <a:lnTo>
                      <a:pt x="111493" y="123496"/>
                    </a:lnTo>
                    <a:lnTo>
                      <a:pt x="107431" y="104951"/>
                    </a:lnTo>
                    <a:lnTo>
                      <a:pt x="105507" y="104951"/>
                    </a:lnTo>
                    <a:cubicBezTo>
                      <a:pt x="97917" y="117600"/>
                      <a:pt x="82310" y="127034"/>
                      <a:pt x="62107" y="127034"/>
                    </a:cubicBezTo>
                    <a:cubicBezTo>
                      <a:pt x="24907" y="127034"/>
                      <a:pt x="0" y="99483"/>
                      <a:pt x="0" y="64750"/>
                    </a:cubicBezTo>
                    <a:close/>
                    <a:moveTo>
                      <a:pt x="102941" y="63678"/>
                    </a:moveTo>
                    <a:cubicBezTo>
                      <a:pt x="102941" y="43202"/>
                      <a:pt x="86800" y="25836"/>
                      <a:pt x="65207" y="25836"/>
                    </a:cubicBezTo>
                    <a:cubicBezTo>
                      <a:pt x="43614" y="25836"/>
                      <a:pt x="28434" y="41058"/>
                      <a:pt x="28434" y="63678"/>
                    </a:cubicBezTo>
                    <a:cubicBezTo>
                      <a:pt x="28434" y="86297"/>
                      <a:pt x="44790" y="101199"/>
                      <a:pt x="65421" y="101199"/>
                    </a:cubicBezTo>
                    <a:cubicBezTo>
                      <a:pt x="87227" y="101199"/>
                      <a:pt x="102834" y="83081"/>
                      <a:pt x="102834" y="63678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" name="Forme libre 9">
                <a:extLst>
                  <a:ext uri="{FF2B5EF4-FFF2-40B4-BE49-F238E27FC236}">
                    <a16:creationId xmlns:a16="http://schemas.microsoft.com/office/drawing/2014/main" id="{1F6A88DF-D00D-83B9-374E-5AFA65795665}"/>
                  </a:ext>
                </a:extLst>
              </p:cNvPr>
              <p:cNvSpPr/>
              <p:nvPr/>
            </p:nvSpPr>
            <p:spPr>
              <a:xfrm>
                <a:off x="10463886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" name="Forme libre 10">
                <a:extLst>
                  <a:ext uri="{FF2B5EF4-FFF2-40B4-BE49-F238E27FC236}">
                    <a16:creationId xmlns:a16="http://schemas.microsoft.com/office/drawing/2014/main" id="{9657DA84-F2BB-915D-FC0B-4F6089CBFBC9}"/>
                  </a:ext>
                </a:extLst>
              </p:cNvPr>
              <p:cNvSpPr/>
              <p:nvPr/>
            </p:nvSpPr>
            <p:spPr>
              <a:xfrm>
                <a:off x="10523962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" name="Forme libre 11">
                <a:extLst>
                  <a:ext uri="{FF2B5EF4-FFF2-40B4-BE49-F238E27FC236}">
                    <a16:creationId xmlns:a16="http://schemas.microsoft.com/office/drawing/2014/main" id="{E93C5AFF-6252-A8E6-D215-2947D11F379C}"/>
                  </a:ext>
                </a:extLst>
              </p:cNvPr>
              <p:cNvSpPr/>
              <p:nvPr/>
            </p:nvSpPr>
            <p:spPr>
              <a:xfrm>
                <a:off x="10576555" y="5876883"/>
                <a:ext cx="130199" cy="127248"/>
              </a:xfrm>
              <a:custGeom>
                <a:avLst/>
                <a:gdLst>
                  <a:gd name="connsiteX0" fmla="*/ 0 w 130199"/>
                  <a:gd name="connsiteY0" fmla="*/ 63463 h 127248"/>
                  <a:gd name="connsiteX1" fmla="*/ 64993 w 130199"/>
                  <a:gd name="connsiteY1" fmla="*/ 0 h 127248"/>
                  <a:gd name="connsiteX2" fmla="*/ 130200 w 130199"/>
                  <a:gd name="connsiteY2" fmla="*/ 63463 h 127248"/>
                  <a:gd name="connsiteX3" fmla="*/ 64993 w 130199"/>
                  <a:gd name="connsiteY3" fmla="*/ 127249 h 127248"/>
                  <a:gd name="connsiteX4" fmla="*/ 0 w 130199"/>
                  <a:gd name="connsiteY4" fmla="*/ 63463 h 127248"/>
                  <a:gd name="connsiteX5" fmla="*/ 101445 w 130199"/>
                  <a:gd name="connsiteY5" fmla="*/ 63463 h 127248"/>
                  <a:gd name="connsiteX6" fmla="*/ 64886 w 130199"/>
                  <a:gd name="connsiteY6" fmla="*/ 26372 h 127248"/>
                  <a:gd name="connsiteX7" fmla="*/ 28648 w 130199"/>
                  <a:gd name="connsiteY7" fmla="*/ 63463 h 127248"/>
                  <a:gd name="connsiteX8" fmla="*/ 64886 w 130199"/>
                  <a:gd name="connsiteY8" fmla="*/ 100555 h 127248"/>
                  <a:gd name="connsiteX9" fmla="*/ 101445 w 130199"/>
                  <a:gd name="connsiteY9" fmla="*/ 63463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199" h="127248">
                    <a:moveTo>
                      <a:pt x="0" y="63463"/>
                    </a:moveTo>
                    <a:cubicBezTo>
                      <a:pt x="0" y="26800"/>
                      <a:pt x="29183" y="0"/>
                      <a:pt x="64993" y="0"/>
                    </a:cubicBezTo>
                    <a:cubicBezTo>
                      <a:pt x="100803" y="0"/>
                      <a:pt x="130200" y="26908"/>
                      <a:pt x="130200" y="63463"/>
                    </a:cubicBezTo>
                    <a:cubicBezTo>
                      <a:pt x="130200" y="100019"/>
                      <a:pt x="101552" y="127249"/>
                      <a:pt x="64993" y="127249"/>
                    </a:cubicBezTo>
                    <a:cubicBezTo>
                      <a:pt x="28434" y="127249"/>
                      <a:pt x="0" y="100127"/>
                      <a:pt x="0" y="63463"/>
                    </a:cubicBezTo>
                    <a:close/>
                    <a:moveTo>
                      <a:pt x="101445" y="63463"/>
                    </a:moveTo>
                    <a:cubicBezTo>
                      <a:pt x="101445" y="42023"/>
                      <a:pt x="85517" y="26372"/>
                      <a:pt x="64886" y="26372"/>
                    </a:cubicBezTo>
                    <a:cubicBezTo>
                      <a:pt x="44255" y="26372"/>
                      <a:pt x="28648" y="42023"/>
                      <a:pt x="28648" y="63463"/>
                    </a:cubicBezTo>
                    <a:cubicBezTo>
                      <a:pt x="28648" y="84904"/>
                      <a:pt x="44576" y="100555"/>
                      <a:pt x="64886" y="100555"/>
                    </a:cubicBezTo>
                    <a:cubicBezTo>
                      <a:pt x="85196" y="100555"/>
                      <a:pt x="101445" y="85118"/>
                      <a:pt x="101445" y="63463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" name="Forme libre 12">
                <a:extLst>
                  <a:ext uri="{FF2B5EF4-FFF2-40B4-BE49-F238E27FC236}">
                    <a16:creationId xmlns:a16="http://schemas.microsoft.com/office/drawing/2014/main" id="{6E4F46A4-873F-E4C0-6140-F1F47538F3AE}"/>
                  </a:ext>
                </a:extLst>
              </p:cNvPr>
              <p:cNvSpPr/>
              <p:nvPr/>
            </p:nvSpPr>
            <p:spPr>
              <a:xfrm>
                <a:off x="10730700" y="5877097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7 w 117479"/>
                  <a:gd name="connsiteY7" fmla="*/ 123282 h 123282"/>
                  <a:gd name="connsiteX8" fmla="*/ 88297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538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5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7" y="123282"/>
                    </a:lnTo>
                    <a:lnTo>
                      <a:pt x="88297" y="57139"/>
                    </a:lnTo>
                    <a:cubicBezTo>
                      <a:pt x="88297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538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" name="Forme libre 13">
                <a:extLst>
                  <a:ext uri="{FF2B5EF4-FFF2-40B4-BE49-F238E27FC236}">
                    <a16:creationId xmlns:a16="http://schemas.microsoft.com/office/drawing/2014/main" id="{A728B7D7-C603-A101-6D18-00A67D1894D5}"/>
                  </a:ext>
                </a:extLst>
              </p:cNvPr>
              <p:cNvSpPr/>
              <p:nvPr/>
            </p:nvSpPr>
            <p:spPr>
              <a:xfrm>
                <a:off x="10874689" y="5823604"/>
                <a:ext cx="36024" cy="176775"/>
              </a:xfrm>
              <a:custGeom>
                <a:avLst/>
                <a:gdLst>
                  <a:gd name="connsiteX0" fmla="*/ 0 w 36024"/>
                  <a:gd name="connsiteY0" fmla="*/ 18117 h 176775"/>
                  <a:gd name="connsiteX1" fmla="*/ 17745 w 36024"/>
                  <a:gd name="connsiteY1" fmla="*/ 0 h 176775"/>
                  <a:gd name="connsiteX2" fmla="*/ 36024 w 36024"/>
                  <a:gd name="connsiteY2" fmla="*/ 18117 h 176775"/>
                  <a:gd name="connsiteX3" fmla="*/ 17745 w 36024"/>
                  <a:gd name="connsiteY3" fmla="*/ 35913 h 176775"/>
                  <a:gd name="connsiteX4" fmla="*/ 0 w 36024"/>
                  <a:gd name="connsiteY4" fmla="*/ 18117 h 176775"/>
                  <a:gd name="connsiteX5" fmla="*/ 3100 w 36024"/>
                  <a:gd name="connsiteY5" fmla="*/ 57139 h 176775"/>
                  <a:gd name="connsiteX6" fmla="*/ 32497 w 36024"/>
                  <a:gd name="connsiteY6" fmla="*/ 57139 h 176775"/>
                  <a:gd name="connsiteX7" fmla="*/ 32497 w 36024"/>
                  <a:gd name="connsiteY7" fmla="*/ 176776 h 176775"/>
                  <a:gd name="connsiteX8" fmla="*/ 3100 w 36024"/>
                  <a:gd name="connsiteY8" fmla="*/ 176776 h 176775"/>
                  <a:gd name="connsiteX9" fmla="*/ 3100 w 36024"/>
                  <a:gd name="connsiteY9" fmla="*/ 57031 h 17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024" h="176775">
                    <a:moveTo>
                      <a:pt x="0" y="18117"/>
                    </a:moveTo>
                    <a:cubicBezTo>
                      <a:pt x="0" y="7933"/>
                      <a:pt x="8552" y="0"/>
                      <a:pt x="17745" y="0"/>
                    </a:cubicBezTo>
                    <a:cubicBezTo>
                      <a:pt x="27472" y="0"/>
                      <a:pt x="36024" y="8040"/>
                      <a:pt x="36024" y="18117"/>
                    </a:cubicBezTo>
                    <a:cubicBezTo>
                      <a:pt x="36024" y="28194"/>
                      <a:pt x="27686" y="35913"/>
                      <a:pt x="17745" y="35913"/>
                    </a:cubicBezTo>
                    <a:cubicBezTo>
                      <a:pt x="7803" y="35913"/>
                      <a:pt x="0" y="28087"/>
                      <a:pt x="0" y="18117"/>
                    </a:cubicBezTo>
                    <a:close/>
                    <a:moveTo>
                      <a:pt x="3100" y="57139"/>
                    </a:moveTo>
                    <a:lnTo>
                      <a:pt x="32497" y="57139"/>
                    </a:lnTo>
                    <a:lnTo>
                      <a:pt x="32497" y="176776"/>
                    </a:lnTo>
                    <a:lnTo>
                      <a:pt x="3100" y="176776"/>
                    </a:lnTo>
                    <a:lnTo>
                      <a:pt x="3100" y="57031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5" name="Forme libre 14">
                <a:extLst>
                  <a:ext uri="{FF2B5EF4-FFF2-40B4-BE49-F238E27FC236}">
                    <a16:creationId xmlns:a16="http://schemas.microsoft.com/office/drawing/2014/main" id="{E35C50D9-36D5-29F1-14DF-1CEDFAF31BA9}"/>
                  </a:ext>
                </a:extLst>
              </p:cNvPr>
              <p:cNvSpPr/>
              <p:nvPr/>
            </p:nvSpPr>
            <p:spPr>
              <a:xfrm>
                <a:off x="10931344" y="5876776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6" name="Forme libre 15">
                <a:extLst>
                  <a:ext uri="{FF2B5EF4-FFF2-40B4-BE49-F238E27FC236}">
                    <a16:creationId xmlns:a16="http://schemas.microsoft.com/office/drawing/2014/main" id="{26A0D61D-9FB0-8974-7749-CA36962F77C3}"/>
                  </a:ext>
                </a:extLst>
              </p:cNvPr>
              <p:cNvSpPr/>
              <p:nvPr/>
            </p:nvSpPr>
            <p:spPr>
              <a:xfrm>
                <a:off x="10077135" y="6080459"/>
                <a:ext cx="102727" cy="164018"/>
              </a:xfrm>
              <a:custGeom>
                <a:avLst/>
                <a:gdLst>
                  <a:gd name="connsiteX0" fmla="*/ 0 w 102727"/>
                  <a:gd name="connsiteY0" fmla="*/ 0 h 164018"/>
                  <a:gd name="connsiteX1" fmla="*/ 102727 w 102727"/>
                  <a:gd name="connsiteY1" fmla="*/ 0 h 164018"/>
                  <a:gd name="connsiteX2" fmla="*/ 102727 w 102727"/>
                  <a:gd name="connsiteY2" fmla="*/ 23584 h 164018"/>
                  <a:gd name="connsiteX3" fmla="*/ 30679 w 102727"/>
                  <a:gd name="connsiteY3" fmla="*/ 23584 h 164018"/>
                  <a:gd name="connsiteX4" fmla="*/ 30679 w 102727"/>
                  <a:gd name="connsiteY4" fmla="*/ 70432 h 164018"/>
                  <a:gd name="connsiteX5" fmla="*/ 94924 w 102727"/>
                  <a:gd name="connsiteY5" fmla="*/ 70432 h 164018"/>
                  <a:gd name="connsiteX6" fmla="*/ 94924 w 102727"/>
                  <a:gd name="connsiteY6" fmla="*/ 92837 h 164018"/>
                  <a:gd name="connsiteX7" fmla="*/ 30679 w 102727"/>
                  <a:gd name="connsiteY7" fmla="*/ 92837 h 164018"/>
                  <a:gd name="connsiteX8" fmla="*/ 30679 w 102727"/>
                  <a:gd name="connsiteY8" fmla="*/ 140434 h 164018"/>
                  <a:gd name="connsiteX9" fmla="*/ 102727 w 102727"/>
                  <a:gd name="connsiteY9" fmla="*/ 140434 h 164018"/>
                  <a:gd name="connsiteX10" fmla="*/ 102727 w 102727"/>
                  <a:gd name="connsiteY10" fmla="*/ 164019 h 164018"/>
                  <a:gd name="connsiteX11" fmla="*/ 0 w 102727"/>
                  <a:gd name="connsiteY11" fmla="*/ 164019 h 164018"/>
                  <a:gd name="connsiteX12" fmla="*/ 0 w 102727"/>
                  <a:gd name="connsiteY12" fmla="*/ 214 h 16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727" h="164018">
                    <a:moveTo>
                      <a:pt x="0" y="0"/>
                    </a:moveTo>
                    <a:lnTo>
                      <a:pt x="102727" y="0"/>
                    </a:lnTo>
                    <a:lnTo>
                      <a:pt x="102727" y="23584"/>
                    </a:lnTo>
                    <a:lnTo>
                      <a:pt x="30679" y="23584"/>
                    </a:lnTo>
                    <a:lnTo>
                      <a:pt x="30679" y="70432"/>
                    </a:lnTo>
                    <a:lnTo>
                      <a:pt x="94924" y="70432"/>
                    </a:lnTo>
                    <a:lnTo>
                      <a:pt x="94924" y="92837"/>
                    </a:lnTo>
                    <a:lnTo>
                      <a:pt x="30679" y="92837"/>
                    </a:lnTo>
                    <a:lnTo>
                      <a:pt x="30679" y="140434"/>
                    </a:lnTo>
                    <a:lnTo>
                      <a:pt x="102727" y="140434"/>
                    </a:lnTo>
                    <a:lnTo>
                      <a:pt x="102727" y="164019"/>
                    </a:lnTo>
                    <a:lnTo>
                      <a:pt x="0" y="164019"/>
                    </a:lnTo>
                    <a:lnTo>
                      <a:pt x="0" y="214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7" name="Forme libre 16">
                <a:extLst>
                  <a:ext uri="{FF2B5EF4-FFF2-40B4-BE49-F238E27FC236}">
                    <a16:creationId xmlns:a16="http://schemas.microsoft.com/office/drawing/2014/main" id="{681E97DF-2AFF-43A6-CB2C-9F7CB678042C}"/>
                  </a:ext>
                </a:extLst>
              </p:cNvPr>
              <p:cNvSpPr/>
              <p:nvPr/>
            </p:nvSpPr>
            <p:spPr>
              <a:xfrm>
                <a:off x="10204235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" name="Forme libre 17">
                <a:extLst>
                  <a:ext uri="{FF2B5EF4-FFF2-40B4-BE49-F238E27FC236}">
                    <a16:creationId xmlns:a16="http://schemas.microsoft.com/office/drawing/2014/main" id="{5CD764B9-FC53-8AFC-893A-A51FD65CDA4D}"/>
                  </a:ext>
                </a:extLst>
              </p:cNvPr>
              <p:cNvSpPr/>
              <p:nvPr/>
            </p:nvSpPr>
            <p:spPr>
              <a:xfrm>
                <a:off x="10339031" y="6097183"/>
                <a:ext cx="88403" cy="150725"/>
              </a:xfrm>
              <a:custGeom>
                <a:avLst/>
                <a:gdLst>
                  <a:gd name="connsiteX0" fmla="*/ 88403 w 88403"/>
                  <a:gd name="connsiteY0" fmla="*/ 146652 h 150725"/>
                  <a:gd name="connsiteX1" fmla="*/ 64459 w 88403"/>
                  <a:gd name="connsiteY1" fmla="*/ 150726 h 150725"/>
                  <a:gd name="connsiteX2" fmla="*/ 17745 w 88403"/>
                  <a:gd name="connsiteY2" fmla="*/ 97446 h 150725"/>
                  <a:gd name="connsiteX3" fmla="*/ 17745 w 88403"/>
                  <a:gd name="connsiteY3" fmla="*/ 51778 h 150725"/>
                  <a:gd name="connsiteX4" fmla="*/ 0 w 88403"/>
                  <a:gd name="connsiteY4" fmla="*/ 51778 h 150725"/>
                  <a:gd name="connsiteX5" fmla="*/ 0 w 88403"/>
                  <a:gd name="connsiteY5" fmla="*/ 27551 h 150725"/>
                  <a:gd name="connsiteX6" fmla="*/ 19883 w 88403"/>
                  <a:gd name="connsiteY6" fmla="*/ 27551 h 150725"/>
                  <a:gd name="connsiteX7" fmla="*/ 24586 w 88403"/>
                  <a:gd name="connsiteY7" fmla="*/ 0 h 150725"/>
                  <a:gd name="connsiteX8" fmla="*/ 46179 w 88403"/>
                  <a:gd name="connsiteY8" fmla="*/ 0 h 150725"/>
                  <a:gd name="connsiteX9" fmla="*/ 46179 w 88403"/>
                  <a:gd name="connsiteY9" fmla="*/ 27551 h 150725"/>
                  <a:gd name="connsiteX10" fmla="*/ 83593 w 88403"/>
                  <a:gd name="connsiteY10" fmla="*/ 27551 h 150725"/>
                  <a:gd name="connsiteX11" fmla="*/ 83593 w 88403"/>
                  <a:gd name="connsiteY11" fmla="*/ 51778 h 150725"/>
                  <a:gd name="connsiteX12" fmla="*/ 46393 w 88403"/>
                  <a:gd name="connsiteY12" fmla="*/ 51778 h 150725"/>
                  <a:gd name="connsiteX13" fmla="*/ 46393 w 88403"/>
                  <a:gd name="connsiteY13" fmla="*/ 97661 h 150725"/>
                  <a:gd name="connsiteX14" fmla="*/ 69376 w 88403"/>
                  <a:gd name="connsiteY14" fmla="*/ 124569 h 150725"/>
                  <a:gd name="connsiteX15" fmla="*/ 85731 w 88403"/>
                  <a:gd name="connsiteY15" fmla="*/ 121031 h 150725"/>
                  <a:gd name="connsiteX16" fmla="*/ 88083 w 88403"/>
                  <a:gd name="connsiteY16" fmla="*/ 121031 h 150725"/>
                  <a:gd name="connsiteX17" fmla="*/ 88296 w 88403"/>
                  <a:gd name="connsiteY17" fmla="*/ 146759 h 15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8403" h="150725">
                    <a:moveTo>
                      <a:pt x="88403" y="146652"/>
                    </a:moveTo>
                    <a:cubicBezTo>
                      <a:pt x="81241" y="149547"/>
                      <a:pt x="72048" y="150726"/>
                      <a:pt x="64459" y="150726"/>
                    </a:cubicBezTo>
                    <a:cubicBezTo>
                      <a:pt x="34848" y="150726"/>
                      <a:pt x="17745" y="134538"/>
                      <a:pt x="17745" y="97446"/>
                    </a:cubicBezTo>
                    <a:lnTo>
                      <a:pt x="17745" y="51778"/>
                    </a:lnTo>
                    <a:lnTo>
                      <a:pt x="0" y="51778"/>
                    </a:lnTo>
                    <a:lnTo>
                      <a:pt x="0" y="27551"/>
                    </a:lnTo>
                    <a:lnTo>
                      <a:pt x="19883" y="27551"/>
                    </a:lnTo>
                    <a:lnTo>
                      <a:pt x="24586" y="0"/>
                    </a:lnTo>
                    <a:lnTo>
                      <a:pt x="46179" y="0"/>
                    </a:lnTo>
                    <a:lnTo>
                      <a:pt x="46179" y="27551"/>
                    </a:lnTo>
                    <a:lnTo>
                      <a:pt x="83593" y="27551"/>
                    </a:lnTo>
                    <a:lnTo>
                      <a:pt x="83593" y="51778"/>
                    </a:lnTo>
                    <a:lnTo>
                      <a:pt x="46393" y="51778"/>
                    </a:lnTo>
                    <a:lnTo>
                      <a:pt x="46393" y="97661"/>
                    </a:lnTo>
                    <a:cubicBezTo>
                      <a:pt x="46393" y="115992"/>
                      <a:pt x="53769" y="124569"/>
                      <a:pt x="69376" y="124569"/>
                    </a:cubicBezTo>
                    <a:cubicBezTo>
                      <a:pt x="76752" y="124569"/>
                      <a:pt x="82203" y="122639"/>
                      <a:pt x="85731" y="121031"/>
                    </a:cubicBezTo>
                    <a:lnTo>
                      <a:pt x="88083" y="121031"/>
                    </a:lnTo>
                    <a:lnTo>
                      <a:pt x="88296" y="146759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" name="Forme libre 18">
                <a:extLst>
                  <a:ext uri="{FF2B5EF4-FFF2-40B4-BE49-F238E27FC236}">
                    <a16:creationId xmlns:a16="http://schemas.microsoft.com/office/drawing/2014/main" id="{82430748-AF29-DD6C-3F14-3162BE603B02}"/>
                  </a:ext>
                </a:extLst>
              </p:cNvPr>
              <p:cNvSpPr/>
              <p:nvPr/>
            </p:nvSpPr>
            <p:spPr>
              <a:xfrm>
                <a:off x="10446355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0" name="Forme libre 19">
                <a:extLst>
                  <a:ext uri="{FF2B5EF4-FFF2-40B4-BE49-F238E27FC236}">
                    <a16:creationId xmlns:a16="http://schemas.microsoft.com/office/drawing/2014/main" id="{7D674952-E088-D1C9-9735-A703B1497E13}"/>
                  </a:ext>
                </a:extLst>
              </p:cNvPr>
              <p:cNvSpPr/>
              <p:nvPr/>
            </p:nvSpPr>
            <p:spPr>
              <a:xfrm>
                <a:off x="10521824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1" name="Forme libre 20">
                <a:extLst>
                  <a:ext uri="{FF2B5EF4-FFF2-40B4-BE49-F238E27FC236}">
                    <a16:creationId xmlns:a16="http://schemas.microsoft.com/office/drawing/2014/main" id="{719BFF44-9CB8-7A7F-FDED-C24D07398D46}"/>
                  </a:ext>
                </a:extLst>
              </p:cNvPr>
              <p:cNvSpPr/>
              <p:nvPr/>
            </p:nvSpPr>
            <p:spPr>
              <a:xfrm>
                <a:off x="10665493" y="6120981"/>
                <a:ext cx="130948" cy="172166"/>
              </a:xfrm>
              <a:custGeom>
                <a:avLst/>
                <a:gdLst>
                  <a:gd name="connsiteX0" fmla="*/ 0 w 130948"/>
                  <a:gd name="connsiteY0" fmla="*/ 3752 h 172166"/>
                  <a:gd name="connsiteX1" fmla="*/ 21379 w 130948"/>
                  <a:gd name="connsiteY1" fmla="*/ 3752 h 172166"/>
                  <a:gd name="connsiteX2" fmla="*/ 24265 w 130948"/>
                  <a:gd name="connsiteY2" fmla="*/ 21119 h 172166"/>
                  <a:gd name="connsiteX3" fmla="*/ 26190 w 130948"/>
                  <a:gd name="connsiteY3" fmla="*/ 21119 h 172166"/>
                  <a:gd name="connsiteX4" fmla="*/ 70017 w 130948"/>
                  <a:gd name="connsiteY4" fmla="*/ 0 h 172166"/>
                  <a:gd name="connsiteX5" fmla="*/ 130948 w 130948"/>
                  <a:gd name="connsiteY5" fmla="*/ 63463 h 172166"/>
                  <a:gd name="connsiteX6" fmla="*/ 69483 w 130948"/>
                  <a:gd name="connsiteY6" fmla="*/ 126927 h 172166"/>
                  <a:gd name="connsiteX7" fmla="*/ 30572 w 130948"/>
                  <a:gd name="connsiteY7" fmla="*/ 107952 h 172166"/>
                  <a:gd name="connsiteX8" fmla="*/ 28648 w 130948"/>
                  <a:gd name="connsiteY8" fmla="*/ 107952 h 172166"/>
                  <a:gd name="connsiteX9" fmla="*/ 28648 w 130948"/>
                  <a:gd name="connsiteY9" fmla="*/ 172166 h 172166"/>
                  <a:gd name="connsiteX10" fmla="*/ 0 w 130948"/>
                  <a:gd name="connsiteY10" fmla="*/ 172166 h 172166"/>
                  <a:gd name="connsiteX11" fmla="*/ 0 w 130948"/>
                  <a:gd name="connsiteY11" fmla="*/ 3752 h 172166"/>
                  <a:gd name="connsiteX12" fmla="*/ 102727 w 130948"/>
                  <a:gd name="connsiteY12" fmla="*/ 63678 h 172166"/>
                  <a:gd name="connsiteX13" fmla="*/ 65955 w 130948"/>
                  <a:gd name="connsiteY13" fmla="*/ 25836 h 172166"/>
                  <a:gd name="connsiteX14" fmla="*/ 28007 w 130948"/>
                  <a:gd name="connsiteY14" fmla="*/ 63678 h 172166"/>
                  <a:gd name="connsiteX15" fmla="*/ 65741 w 130948"/>
                  <a:gd name="connsiteY15" fmla="*/ 101199 h 172166"/>
                  <a:gd name="connsiteX16" fmla="*/ 102727 w 130948"/>
                  <a:gd name="connsiteY16" fmla="*/ 63678 h 172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2166">
                    <a:moveTo>
                      <a:pt x="0" y="3752"/>
                    </a:moveTo>
                    <a:lnTo>
                      <a:pt x="21379" y="3752"/>
                    </a:lnTo>
                    <a:lnTo>
                      <a:pt x="24265" y="21119"/>
                    </a:lnTo>
                    <a:lnTo>
                      <a:pt x="26190" y="21119"/>
                    </a:lnTo>
                    <a:cubicBezTo>
                      <a:pt x="32069" y="10613"/>
                      <a:pt x="47569" y="0"/>
                      <a:pt x="70017" y="0"/>
                    </a:cubicBezTo>
                    <a:cubicBezTo>
                      <a:pt x="106576" y="0"/>
                      <a:pt x="130948" y="27551"/>
                      <a:pt x="130948" y="63463"/>
                    </a:cubicBezTo>
                    <a:cubicBezTo>
                      <a:pt x="130948" y="99376"/>
                      <a:pt x="104652" y="126927"/>
                      <a:pt x="69483" y="126927"/>
                    </a:cubicBezTo>
                    <a:cubicBezTo>
                      <a:pt x="50989" y="126927"/>
                      <a:pt x="36238" y="117172"/>
                      <a:pt x="30572" y="107952"/>
                    </a:cubicBezTo>
                    <a:lnTo>
                      <a:pt x="28648" y="107952"/>
                    </a:lnTo>
                    <a:lnTo>
                      <a:pt x="28648" y="172166"/>
                    </a:lnTo>
                    <a:lnTo>
                      <a:pt x="0" y="172166"/>
                    </a:lnTo>
                    <a:lnTo>
                      <a:pt x="0" y="3752"/>
                    </a:lnTo>
                    <a:close/>
                    <a:moveTo>
                      <a:pt x="102727" y="63678"/>
                    </a:moveTo>
                    <a:cubicBezTo>
                      <a:pt x="102727" y="41058"/>
                      <a:pt x="86372" y="25836"/>
                      <a:pt x="65955" y="25836"/>
                    </a:cubicBezTo>
                    <a:cubicBezTo>
                      <a:pt x="44362" y="25836"/>
                      <a:pt x="28007" y="43202"/>
                      <a:pt x="28007" y="63678"/>
                    </a:cubicBezTo>
                    <a:cubicBezTo>
                      <a:pt x="28007" y="84153"/>
                      <a:pt x="43934" y="101199"/>
                      <a:pt x="65741" y="101199"/>
                    </a:cubicBezTo>
                    <a:cubicBezTo>
                      <a:pt x="86158" y="101199"/>
                      <a:pt x="102727" y="85761"/>
                      <a:pt x="102727" y="63678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" name="Forme libre 21">
                <a:extLst>
                  <a:ext uri="{FF2B5EF4-FFF2-40B4-BE49-F238E27FC236}">
                    <a16:creationId xmlns:a16="http://schemas.microsoft.com/office/drawing/2014/main" id="{B5CF899E-3C2F-4F60-A529-E78E823DC4AC}"/>
                  </a:ext>
                </a:extLst>
              </p:cNvPr>
              <p:cNvSpPr/>
              <p:nvPr/>
            </p:nvSpPr>
            <p:spPr>
              <a:xfrm>
                <a:off x="10820599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" name="Forme libre 22">
                <a:extLst>
                  <a:ext uri="{FF2B5EF4-FFF2-40B4-BE49-F238E27FC236}">
                    <a16:creationId xmlns:a16="http://schemas.microsoft.com/office/drawing/2014/main" id="{E8CA3E69-AB47-0B87-0CEF-A2C8E1D64BFA}"/>
                  </a:ext>
                </a:extLst>
              </p:cNvPr>
              <p:cNvSpPr/>
              <p:nvPr/>
            </p:nvSpPr>
            <p:spPr>
              <a:xfrm>
                <a:off x="10895961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" name="Forme libre 23">
                <a:extLst>
                  <a:ext uri="{FF2B5EF4-FFF2-40B4-BE49-F238E27FC236}">
                    <a16:creationId xmlns:a16="http://schemas.microsoft.com/office/drawing/2014/main" id="{7629DCDB-8254-198E-257C-A1E3C3A955E5}"/>
                  </a:ext>
                </a:extLst>
              </p:cNvPr>
              <p:cNvSpPr/>
              <p:nvPr/>
            </p:nvSpPr>
            <p:spPr>
              <a:xfrm>
                <a:off x="11039737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7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7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5" name="Forme libre 24">
                <a:extLst>
                  <a:ext uri="{FF2B5EF4-FFF2-40B4-BE49-F238E27FC236}">
                    <a16:creationId xmlns:a16="http://schemas.microsoft.com/office/drawing/2014/main" id="{E74F80CA-F1AE-27BB-28BC-DC43E50621E3}"/>
                  </a:ext>
                </a:extLst>
              </p:cNvPr>
              <p:cNvSpPr/>
              <p:nvPr/>
            </p:nvSpPr>
            <p:spPr>
              <a:xfrm>
                <a:off x="11179237" y="6077029"/>
                <a:ext cx="130948" cy="170986"/>
              </a:xfrm>
              <a:custGeom>
                <a:avLst/>
                <a:gdLst>
                  <a:gd name="connsiteX0" fmla="*/ 107 w 130948"/>
                  <a:gd name="connsiteY0" fmla="*/ 108595 h 170986"/>
                  <a:gd name="connsiteX1" fmla="*/ 62214 w 130948"/>
                  <a:gd name="connsiteY1" fmla="*/ 43953 h 170986"/>
                  <a:gd name="connsiteX2" fmla="*/ 100589 w 130948"/>
                  <a:gd name="connsiteY2" fmla="*/ 63463 h 170986"/>
                  <a:gd name="connsiteX3" fmla="*/ 102514 w 130948"/>
                  <a:gd name="connsiteY3" fmla="*/ 63463 h 170986"/>
                  <a:gd name="connsiteX4" fmla="*/ 102514 w 130948"/>
                  <a:gd name="connsiteY4" fmla="*/ 0 h 170986"/>
                  <a:gd name="connsiteX5" fmla="*/ 130948 w 130948"/>
                  <a:gd name="connsiteY5" fmla="*/ 0 h 170986"/>
                  <a:gd name="connsiteX6" fmla="*/ 130948 w 130948"/>
                  <a:gd name="connsiteY6" fmla="*/ 167449 h 170986"/>
                  <a:gd name="connsiteX7" fmla="*/ 111493 w 130948"/>
                  <a:gd name="connsiteY7" fmla="*/ 167449 h 170986"/>
                  <a:gd name="connsiteX8" fmla="*/ 107431 w 130948"/>
                  <a:gd name="connsiteY8" fmla="*/ 148903 h 170986"/>
                  <a:gd name="connsiteX9" fmla="*/ 105507 w 130948"/>
                  <a:gd name="connsiteY9" fmla="*/ 148903 h 170986"/>
                  <a:gd name="connsiteX10" fmla="*/ 62107 w 130948"/>
                  <a:gd name="connsiteY10" fmla="*/ 170987 h 170986"/>
                  <a:gd name="connsiteX11" fmla="*/ 0 w 130948"/>
                  <a:gd name="connsiteY11" fmla="*/ 108703 h 170986"/>
                  <a:gd name="connsiteX12" fmla="*/ 103048 w 130948"/>
                  <a:gd name="connsiteY12" fmla="*/ 107631 h 170986"/>
                  <a:gd name="connsiteX13" fmla="*/ 65314 w 130948"/>
                  <a:gd name="connsiteY13" fmla="*/ 69788 h 170986"/>
                  <a:gd name="connsiteX14" fmla="*/ 28541 w 130948"/>
                  <a:gd name="connsiteY14" fmla="*/ 107631 h 170986"/>
                  <a:gd name="connsiteX15" fmla="*/ 65527 w 130948"/>
                  <a:gd name="connsiteY15" fmla="*/ 145151 h 170986"/>
                  <a:gd name="connsiteX16" fmla="*/ 102941 w 130948"/>
                  <a:gd name="connsiteY16" fmla="*/ 107631 h 1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0986">
                    <a:moveTo>
                      <a:pt x="107" y="108595"/>
                    </a:moveTo>
                    <a:cubicBezTo>
                      <a:pt x="107" y="72468"/>
                      <a:pt x="25014" y="43953"/>
                      <a:pt x="62214" y="43953"/>
                    </a:cubicBezTo>
                    <a:cubicBezTo>
                      <a:pt x="81134" y="43953"/>
                      <a:pt x="93534" y="52958"/>
                      <a:pt x="100589" y="63463"/>
                    </a:cubicBezTo>
                    <a:lnTo>
                      <a:pt x="102514" y="63463"/>
                    </a:lnTo>
                    <a:lnTo>
                      <a:pt x="102514" y="0"/>
                    </a:lnTo>
                    <a:lnTo>
                      <a:pt x="130948" y="0"/>
                    </a:lnTo>
                    <a:lnTo>
                      <a:pt x="130948" y="167449"/>
                    </a:lnTo>
                    <a:lnTo>
                      <a:pt x="111493" y="167449"/>
                    </a:lnTo>
                    <a:lnTo>
                      <a:pt x="107431" y="148903"/>
                    </a:lnTo>
                    <a:lnTo>
                      <a:pt x="105507" y="148903"/>
                    </a:lnTo>
                    <a:cubicBezTo>
                      <a:pt x="97917" y="161553"/>
                      <a:pt x="82310" y="170987"/>
                      <a:pt x="62107" y="170987"/>
                    </a:cubicBezTo>
                    <a:cubicBezTo>
                      <a:pt x="24907" y="170987"/>
                      <a:pt x="0" y="143436"/>
                      <a:pt x="0" y="108703"/>
                    </a:cubicBezTo>
                    <a:close/>
                    <a:moveTo>
                      <a:pt x="103048" y="107631"/>
                    </a:moveTo>
                    <a:cubicBezTo>
                      <a:pt x="103048" y="87155"/>
                      <a:pt x="86907" y="69788"/>
                      <a:pt x="65314" y="69788"/>
                    </a:cubicBezTo>
                    <a:cubicBezTo>
                      <a:pt x="43721" y="69788"/>
                      <a:pt x="28541" y="85011"/>
                      <a:pt x="28541" y="107631"/>
                    </a:cubicBezTo>
                    <a:cubicBezTo>
                      <a:pt x="28541" y="130250"/>
                      <a:pt x="44896" y="145151"/>
                      <a:pt x="65527" y="145151"/>
                    </a:cubicBezTo>
                    <a:cubicBezTo>
                      <a:pt x="87334" y="145151"/>
                      <a:pt x="102941" y="127034"/>
                      <a:pt x="102941" y="107631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6" name="Forme libre 25">
                <a:extLst>
                  <a:ext uri="{FF2B5EF4-FFF2-40B4-BE49-F238E27FC236}">
                    <a16:creationId xmlns:a16="http://schemas.microsoft.com/office/drawing/2014/main" id="{BAB05954-CA8B-DE84-92D6-686C4A316033}"/>
                  </a:ext>
                </a:extLst>
              </p:cNvPr>
              <p:cNvSpPr/>
              <p:nvPr/>
            </p:nvSpPr>
            <p:spPr>
              <a:xfrm>
                <a:off x="11341826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90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90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90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90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7" name="Forme libre 26">
                <a:extLst>
                  <a:ext uri="{FF2B5EF4-FFF2-40B4-BE49-F238E27FC236}">
                    <a16:creationId xmlns:a16="http://schemas.microsoft.com/office/drawing/2014/main" id="{62E1CFD5-87F6-DF8C-DC0D-37541DCBB9CD}"/>
                  </a:ext>
                </a:extLst>
              </p:cNvPr>
              <p:cNvSpPr/>
              <p:nvPr/>
            </p:nvSpPr>
            <p:spPr>
              <a:xfrm>
                <a:off x="11417188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8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2B5CF905-5855-9EAE-59EE-80126A8EE053}"/>
                </a:ext>
              </a:extLst>
            </p:cNvPr>
            <p:cNvSpPr/>
            <p:nvPr/>
          </p:nvSpPr>
          <p:spPr>
            <a:xfrm>
              <a:off x="9038423" y="5836253"/>
              <a:ext cx="617112" cy="408010"/>
            </a:xfrm>
            <a:custGeom>
              <a:avLst/>
              <a:gdLst>
                <a:gd name="connsiteX0" fmla="*/ 483492 w 617112"/>
                <a:gd name="connsiteY0" fmla="*/ 0 h 408010"/>
                <a:gd name="connsiteX1" fmla="*/ 419675 w 617112"/>
                <a:gd name="connsiteY1" fmla="*/ 179027 h 408010"/>
                <a:gd name="connsiteX2" fmla="*/ 347093 w 617112"/>
                <a:gd name="connsiteY2" fmla="*/ 0 h 408010"/>
                <a:gd name="connsiteX3" fmla="*/ 308503 w 617112"/>
                <a:gd name="connsiteY3" fmla="*/ 0 h 408010"/>
                <a:gd name="connsiteX4" fmla="*/ 270020 w 617112"/>
                <a:gd name="connsiteY4" fmla="*/ 0 h 408010"/>
                <a:gd name="connsiteX5" fmla="*/ 197438 w 617112"/>
                <a:gd name="connsiteY5" fmla="*/ 179027 h 408010"/>
                <a:gd name="connsiteX6" fmla="*/ 133621 w 617112"/>
                <a:gd name="connsiteY6" fmla="*/ 0 h 408010"/>
                <a:gd name="connsiteX7" fmla="*/ 0 w 617112"/>
                <a:gd name="connsiteY7" fmla="*/ 0 h 408010"/>
                <a:gd name="connsiteX8" fmla="*/ 155107 w 617112"/>
                <a:gd name="connsiteY8" fmla="*/ 408010 h 408010"/>
                <a:gd name="connsiteX9" fmla="*/ 225979 w 617112"/>
                <a:gd name="connsiteY9" fmla="*/ 408010 h 408010"/>
                <a:gd name="connsiteX10" fmla="*/ 308503 w 617112"/>
                <a:gd name="connsiteY10" fmla="*/ 205184 h 408010"/>
                <a:gd name="connsiteX11" fmla="*/ 391134 w 617112"/>
                <a:gd name="connsiteY11" fmla="*/ 408010 h 408010"/>
                <a:gd name="connsiteX12" fmla="*/ 462006 w 617112"/>
                <a:gd name="connsiteY12" fmla="*/ 408010 h 408010"/>
                <a:gd name="connsiteX13" fmla="*/ 617113 w 617112"/>
                <a:gd name="connsiteY13" fmla="*/ 0 h 408010"/>
                <a:gd name="connsiteX14" fmla="*/ 483492 w 617112"/>
                <a:gd name="connsiteY14" fmla="*/ 0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7112" h="408010">
                  <a:moveTo>
                    <a:pt x="483492" y="0"/>
                  </a:moveTo>
                  <a:lnTo>
                    <a:pt x="419675" y="179027"/>
                  </a:lnTo>
                  <a:lnTo>
                    <a:pt x="347093" y="0"/>
                  </a:lnTo>
                  <a:lnTo>
                    <a:pt x="308503" y="0"/>
                  </a:lnTo>
                  <a:lnTo>
                    <a:pt x="270020" y="0"/>
                  </a:lnTo>
                  <a:lnTo>
                    <a:pt x="197438" y="179027"/>
                  </a:lnTo>
                  <a:lnTo>
                    <a:pt x="133621" y="0"/>
                  </a:lnTo>
                  <a:lnTo>
                    <a:pt x="0" y="0"/>
                  </a:lnTo>
                  <a:lnTo>
                    <a:pt x="155107" y="408010"/>
                  </a:lnTo>
                  <a:lnTo>
                    <a:pt x="225979" y="408010"/>
                  </a:lnTo>
                  <a:lnTo>
                    <a:pt x="308503" y="205184"/>
                  </a:lnTo>
                  <a:lnTo>
                    <a:pt x="391134" y="408010"/>
                  </a:lnTo>
                  <a:lnTo>
                    <a:pt x="462006" y="408010"/>
                  </a:lnTo>
                  <a:lnTo>
                    <a:pt x="617113" y="0"/>
                  </a:lnTo>
                  <a:lnTo>
                    <a:pt x="483492" y="0"/>
                  </a:lnTo>
                  <a:close/>
                </a:path>
              </a:pathLst>
            </a:custGeom>
            <a:grpFill/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9D08EA00-60A1-21AE-B76D-AC33BF97C5A1}"/>
                </a:ext>
              </a:extLst>
            </p:cNvPr>
            <p:cNvSpPr/>
            <p:nvPr/>
          </p:nvSpPr>
          <p:spPr>
            <a:xfrm>
              <a:off x="9677022" y="5836253"/>
              <a:ext cx="277075" cy="408010"/>
            </a:xfrm>
            <a:custGeom>
              <a:avLst/>
              <a:gdLst>
                <a:gd name="connsiteX0" fmla="*/ 277076 w 277075"/>
                <a:gd name="connsiteY0" fmla="*/ 107631 h 408010"/>
                <a:gd name="connsiteX1" fmla="*/ 277076 w 277075"/>
                <a:gd name="connsiteY1" fmla="*/ 0 h 408010"/>
                <a:gd name="connsiteX2" fmla="*/ 0 w 277075"/>
                <a:gd name="connsiteY2" fmla="*/ 0 h 408010"/>
                <a:gd name="connsiteX3" fmla="*/ 0 w 277075"/>
                <a:gd name="connsiteY3" fmla="*/ 408010 h 408010"/>
                <a:gd name="connsiteX4" fmla="*/ 277076 w 277075"/>
                <a:gd name="connsiteY4" fmla="*/ 408010 h 408010"/>
                <a:gd name="connsiteX5" fmla="*/ 277076 w 277075"/>
                <a:gd name="connsiteY5" fmla="*/ 300594 h 408010"/>
                <a:gd name="connsiteX6" fmla="*/ 122717 w 277075"/>
                <a:gd name="connsiteY6" fmla="*/ 300594 h 408010"/>
                <a:gd name="connsiteX7" fmla="*/ 122717 w 277075"/>
                <a:gd name="connsiteY7" fmla="*/ 257713 h 408010"/>
                <a:gd name="connsiteX8" fmla="*/ 260293 w 277075"/>
                <a:gd name="connsiteY8" fmla="*/ 257713 h 408010"/>
                <a:gd name="connsiteX9" fmla="*/ 260293 w 277075"/>
                <a:gd name="connsiteY9" fmla="*/ 150297 h 408010"/>
                <a:gd name="connsiteX10" fmla="*/ 122717 w 277075"/>
                <a:gd name="connsiteY10" fmla="*/ 150297 h 408010"/>
                <a:gd name="connsiteX11" fmla="*/ 122717 w 277075"/>
                <a:gd name="connsiteY11" fmla="*/ 107631 h 408010"/>
                <a:gd name="connsiteX12" fmla="*/ 277076 w 277075"/>
                <a:gd name="connsiteY12" fmla="*/ 107631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7075" h="408010">
                  <a:moveTo>
                    <a:pt x="277076" y="107631"/>
                  </a:moveTo>
                  <a:lnTo>
                    <a:pt x="277076" y="0"/>
                  </a:lnTo>
                  <a:lnTo>
                    <a:pt x="0" y="0"/>
                  </a:lnTo>
                  <a:lnTo>
                    <a:pt x="0" y="408010"/>
                  </a:lnTo>
                  <a:lnTo>
                    <a:pt x="277076" y="408010"/>
                  </a:lnTo>
                  <a:lnTo>
                    <a:pt x="277076" y="300594"/>
                  </a:lnTo>
                  <a:lnTo>
                    <a:pt x="122717" y="300594"/>
                  </a:lnTo>
                  <a:lnTo>
                    <a:pt x="122717" y="257713"/>
                  </a:lnTo>
                  <a:lnTo>
                    <a:pt x="260293" y="257713"/>
                  </a:lnTo>
                  <a:lnTo>
                    <a:pt x="260293" y="150297"/>
                  </a:lnTo>
                  <a:lnTo>
                    <a:pt x="122717" y="150297"/>
                  </a:lnTo>
                  <a:lnTo>
                    <a:pt x="122717" y="107631"/>
                  </a:lnTo>
                  <a:lnTo>
                    <a:pt x="277076" y="107631"/>
                  </a:lnTo>
                  <a:close/>
                </a:path>
              </a:pathLst>
            </a:custGeom>
            <a:grpFill/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" name="Sous-titre 2">
            <a:extLst>
              <a:ext uri="{FF2B5EF4-FFF2-40B4-BE49-F238E27FC236}">
                <a16:creationId xmlns:a16="http://schemas.microsoft.com/office/drawing/2014/main" id="{1B4298F6-8477-6217-3C76-AC94906783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2748" y="5997169"/>
            <a:ext cx="1865243" cy="329878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00/00/2023</a:t>
            </a:r>
          </a:p>
        </p:txBody>
      </p:sp>
    </p:spTree>
    <p:extLst>
      <p:ext uri="{BB962C8B-B14F-4D97-AF65-F5344CB8AC3E}">
        <p14:creationId xmlns:p14="http://schemas.microsoft.com/office/powerpoint/2010/main" val="357179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Titre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que 7">
            <a:extLst>
              <a:ext uri="{FF2B5EF4-FFF2-40B4-BE49-F238E27FC236}">
                <a16:creationId xmlns:a16="http://schemas.microsoft.com/office/drawing/2014/main" id="{CB89E119-0CC3-7A0A-3386-B8E8B506F1E8}"/>
              </a:ext>
            </a:extLst>
          </p:cNvPr>
          <p:cNvGrpSpPr/>
          <p:nvPr/>
        </p:nvGrpSpPr>
        <p:grpSpPr>
          <a:xfrm>
            <a:off x="-57456" y="-34799"/>
            <a:ext cx="12309733" cy="6918658"/>
            <a:chOff x="-57456" y="-34799"/>
            <a:chExt cx="12309733" cy="6918658"/>
          </a:xfrm>
        </p:grpSpPr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650F04B4-943F-AFFF-FBCC-0395813EAF5D}"/>
                </a:ext>
              </a:extLst>
            </p:cNvPr>
            <p:cNvSpPr/>
            <p:nvPr/>
          </p:nvSpPr>
          <p:spPr>
            <a:xfrm>
              <a:off x="-57456" y="-34799"/>
              <a:ext cx="12309733" cy="6918549"/>
            </a:xfrm>
            <a:custGeom>
              <a:avLst/>
              <a:gdLst>
                <a:gd name="connsiteX0" fmla="*/ 11911116 w 12309733"/>
                <a:gd name="connsiteY0" fmla="*/ 6918550 h 6918549"/>
                <a:gd name="connsiteX1" fmla="*/ 0 w 12309733"/>
                <a:gd name="connsiteY1" fmla="*/ 6918550 h 6918549"/>
                <a:gd name="connsiteX2" fmla="*/ 0 w 12309733"/>
                <a:gd name="connsiteY2" fmla="*/ 3408128 h 6918549"/>
                <a:gd name="connsiteX3" fmla="*/ 8809210 w 12309733"/>
                <a:gd name="connsiteY3" fmla="*/ 0 h 6918549"/>
                <a:gd name="connsiteX4" fmla="*/ 12309734 w 12309733"/>
                <a:gd name="connsiteY4" fmla="*/ 0 h 6918549"/>
                <a:gd name="connsiteX5" fmla="*/ 12309734 w 12309733"/>
                <a:gd name="connsiteY5" fmla="*/ 6917248 h 6918549"/>
                <a:gd name="connsiteX6" fmla="*/ 11911116 w 12309733"/>
                <a:gd name="connsiteY6" fmla="*/ 6918550 h 6918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9733" h="6918549">
                  <a:moveTo>
                    <a:pt x="11911116" y="6918550"/>
                  </a:moveTo>
                  <a:lnTo>
                    <a:pt x="0" y="6918550"/>
                  </a:lnTo>
                  <a:lnTo>
                    <a:pt x="0" y="3408128"/>
                  </a:lnTo>
                  <a:lnTo>
                    <a:pt x="8809210" y="0"/>
                  </a:lnTo>
                  <a:lnTo>
                    <a:pt x="12309734" y="0"/>
                  </a:lnTo>
                  <a:lnTo>
                    <a:pt x="12309734" y="6917248"/>
                  </a:lnTo>
                  <a:lnTo>
                    <a:pt x="11911116" y="6918550"/>
                  </a:lnTo>
                  <a:close/>
                </a:path>
              </a:pathLst>
            </a:custGeom>
            <a:solidFill>
              <a:srgbClr val="A9B1E3"/>
            </a:solidFill>
            <a:ln w="108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E2E00C82-CF79-8C71-1E3A-3917F869755C}"/>
                </a:ext>
              </a:extLst>
            </p:cNvPr>
            <p:cNvSpPr/>
            <p:nvPr/>
          </p:nvSpPr>
          <p:spPr>
            <a:xfrm>
              <a:off x="-57456" y="-34799"/>
              <a:ext cx="8809209" cy="3408128"/>
            </a:xfrm>
            <a:custGeom>
              <a:avLst/>
              <a:gdLst>
                <a:gd name="connsiteX0" fmla="*/ 8809210 w 8809209"/>
                <a:gd name="connsiteY0" fmla="*/ 0 h 3408128"/>
                <a:gd name="connsiteX1" fmla="*/ 0 w 8809209"/>
                <a:gd name="connsiteY1" fmla="*/ 3408128 h 3408128"/>
                <a:gd name="connsiteX2" fmla="*/ 0 w 8809209"/>
                <a:gd name="connsiteY2" fmla="*/ 0 h 3408128"/>
                <a:gd name="connsiteX3" fmla="*/ 8809210 w 8809209"/>
                <a:gd name="connsiteY3" fmla="*/ 0 h 3408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09209" h="3408128">
                  <a:moveTo>
                    <a:pt x="8809210" y="0"/>
                  </a:moveTo>
                  <a:lnTo>
                    <a:pt x="0" y="3408128"/>
                  </a:lnTo>
                  <a:lnTo>
                    <a:pt x="0" y="0"/>
                  </a:lnTo>
                  <a:lnTo>
                    <a:pt x="8809210" y="0"/>
                  </a:lnTo>
                  <a:close/>
                </a:path>
              </a:pathLst>
            </a:custGeom>
            <a:solidFill>
              <a:schemeClr val="accent2"/>
            </a:solidFill>
            <a:ln w="108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44A1F4E0-7855-ABEF-ECB7-8B22CD4A0B3E}"/>
                </a:ext>
              </a:extLst>
            </p:cNvPr>
            <p:cNvSpPr/>
            <p:nvPr/>
          </p:nvSpPr>
          <p:spPr>
            <a:xfrm>
              <a:off x="6262588" y="3946738"/>
              <a:ext cx="5987519" cy="2937121"/>
            </a:xfrm>
            <a:custGeom>
              <a:avLst/>
              <a:gdLst>
                <a:gd name="connsiteX0" fmla="*/ 5987520 w 5987519"/>
                <a:gd name="connsiteY0" fmla="*/ 0 h 2937121"/>
                <a:gd name="connsiteX1" fmla="*/ 5987520 w 5987519"/>
                <a:gd name="connsiteY1" fmla="*/ 2937121 h 2937121"/>
                <a:gd name="connsiteX2" fmla="*/ 1850812 w 5987519"/>
                <a:gd name="connsiteY2" fmla="*/ 2937121 h 2937121"/>
                <a:gd name="connsiteX3" fmla="*/ 0 w 5987519"/>
                <a:gd name="connsiteY3" fmla="*/ 2173769 h 2937121"/>
                <a:gd name="connsiteX4" fmla="*/ 5987520 w 5987519"/>
                <a:gd name="connsiteY4" fmla="*/ 0 h 293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87519" h="2937121">
                  <a:moveTo>
                    <a:pt x="5987520" y="0"/>
                  </a:moveTo>
                  <a:lnTo>
                    <a:pt x="5987520" y="2937121"/>
                  </a:lnTo>
                  <a:lnTo>
                    <a:pt x="1850812" y="2937121"/>
                  </a:lnTo>
                  <a:lnTo>
                    <a:pt x="0" y="2173769"/>
                  </a:lnTo>
                  <a:lnTo>
                    <a:pt x="5987520" y="0"/>
                  </a:lnTo>
                  <a:close/>
                </a:path>
              </a:pathLst>
            </a:custGeom>
            <a:solidFill>
              <a:schemeClr val="accent2"/>
            </a:solidFill>
            <a:ln w="108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1BBADB6E-EF83-2B69-820F-9025871EA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749" y="4082143"/>
            <a:ext cx="6983902" cy="1339770"/>
          </a:xfrm>
        </p:spPr>
        <p:txBody>
          <a:bodyPr anchor="t" anchorCtr="0">
            <a:normAutofit/>
          </a:bodyPr>
          <a:lstStyle>
            <a:lvl1pPr algn="l">
              <a:defRPr sz="4000" b="1">
                <a:latin typeface="+mj-lt"/>
              </a:defRPr>
            </a:lvl1pPr>
          </a:lstStyle>
          <a:p>
            <a:r>
              <a:rPr lang="fr-FR" dirty="0"/>
              <a:t>Titre de la présentation </a:t>
            </a:r>
            <a:br>
              <a:rPr lang="fr-FR" dirty="0"/>
            </a:br>
            <a:r>
              <a:rPr lang="fr-FR" dirty="0"/>
              <a:t>en deux lignes</a:t>
            </a:r>
          </a:p>
        </p:txBody>
      </p:sp>
      <p:grpSp>
        <p:nvGrpSpPr>
          <p:cNvPr id="5" name="Graphique 3">
            <a:extLst>
              <a:ext uri="{FF2B5EF4-FFF2-40B4-BE49-F238E27FC236}">
                <a16:creationId xmlns:a16="http://schemas.microsoft.com/office/drawing/2014/main" id="{A172F00A-60DC-834B-AAF4-D257370F1A28}"/>
              </a:ext>
            </a:extLst>
          </p:cNvPr>
          <p:cNvGrpSpPr/>
          <p:nvPr/>
        </p:nvGrpSpPr>
        <p:grpSpPr>
          <a:xfrm>
            <a:off x="9038423" y="5823604"/>
            <a:ext cx="2498917" cy="469543"/>
            <a:chOff x="9038423" y="5823604"/>
            <a:chExt cx="2498917" cy="469543"/>
          </a:xfrm>
          <a:solidFill>
            <a:schemeClr val="bg1"/>
          </a:solidFill>
        </p:grpSpPr>
        <p:grpSp>
          <p:nvGrpSpPr>
            <p:cNvPr id="6" name="Graphique 3">
              <a:extLst>
                <a:ext uri="{FF2B5EF4-FFF2-40B4-BE49-F238E27FC236}">
                  <a16:creationId xmlns:a16="http://schemas.microsoft.com/office/drawing/2014/main" id="{4BA216E9-1FEC-F468-4B18-A5EDD2497102}"/>
                </a:ext>
              </a:extLst>
            </p:cNvPr>
            <p:cNvGrpSpPr/>
            <p:nvPr/>
          </p:nvGrpSpPr>
          <p:grpSpPr>
            <a:xfrm>
              <a:off x="10059818" y="5823604"/>
              <a:ext cx="1477522" cy="469543"/>
              <a:chOff x="10059818" y="5823604"/>
              <a:chExt cx="1477522" cy="469543"/>
            </a:xfrm>
            <a:grpFill/>
          </p:grpSpPr>
          <p:sp>
            <p:nvSpPr>
              <p:cNvPr id="7" name="Forme libre 6">
                <a:extLst>
                  <a:ext uri="{FF2B5EF4-FFF2-40B4-BE49-F238E27FC236}">
                    <a16:creationId xmlns:a16="http://schemas.microsoft.com/office/drawing/2014/main" id="{D94DCE20-24F7-A2C9-8B86-11F0280E8690}"/>
                  </a:ext>
                </a:extLst>
              </p:cNvPr>
              <p:cNvSpPr/>
              <p:nvPr/>
            </p:nvSpPr>
            <p:spPr>
              <a:xfrm>
                <a:off x="10059818" y="5836468"/>
                <a:ext cx="246075" cy="164125"/>
              </a:xfrm>
              <a:custGeom>
                <a:avLst/>
                <a:gdLst>
                  <a:gd name="connsiteX0" fmla="*/ 0 w 246075"/>
                  <a:gd name="connsiteY0" fmla="*/ 0 h 164125"/>
                  <a:gd name="connsiteX1" fmla="*/ 31107 w 246075"/>
                  <a:gd name="connsiteY1" fmla="*/ 0 h 164125"/>
                  <a:gd name="connsiteX2" fmla="*/ 69055 w 246075"/>
                  <a:gd name="connsiteY2" fmla="*/ 109667 h 164125"/>
                  <a:gd name="connsiteX3" fmla="*/ 70765 w 246075"/>
                  <a:gd name="connsiteY3" fmla="*/ 109667 h 164125"/>
                  <a:gd name="connsiteX4" fmla="*/ 114379 w 246075"/>
                  <a:gd name="connsiteY4" fmla="*/ 0 h 164125"/>
                  <a:gd name="connsiteX5" fmla="*/ 131696 w 246075"/>
                  <a:gd name="connsiteY5" fmla="*/ 0 h 164125"/>
                  <a:gd name="connsiteX6" fmla="*/ 175096 w 246075"/>
                  <a:gd name="connsiteY6" fmla="*/ 109667 h 164125"/>
                  <a:gd name="connsiteX7" fmla="*/ 176807 w 246075"/>
                  <a:gd name="connsiteY7" fmla="*/ 109667 h 164125"/>
                  <a:gd name="connsiteX8" fmla="*/ 214755 w 246075"/>
                  <a:gd name="connsiteY8" fmla="*/ 0 h 164125"/>
                  <a:gd name="connsiteX9" fmla="*/ 246076 w 246075"/>
                  <a:gd name="connsiteY9" fmla="*/ 0 h 164125"/>
                  <a:gd name="connsiteX10" fmla="*/ 185358 w 246075"/>
                  <a:gd name="connsiteY10" fmla="*/ 164126 h 164125"/>
                  <a:gd name="connsiteX11" fmla="*/ 170393 w 246075"/>
                  <a:gd name="connsiteY11" fmla="*/ 164126 h 164125"/>
                  <a:gd name="connsiteX12" fmla="*/ 123893 w 246075"/>
                  <a:gd name="connsiteY12" fmla="*/ 46847 h 164125"/>
                  <a:gd name="connsiteX13" fmla="*/ 122183 w 246075"/>
                  <a:gd name="connsiteY13" fmla="*/ 46847 h 164125"/>
                  <a:gd name="connsiteX14" fmla="*/ 75469 w 246075"/>
                  <a:gd name="connsiteY14" fmla="*/ 164126 h 164125"/>
                  <a:gd name="connsiteX15" fmla="*/ 60717 w 246075"/>
                  <a:gd name="connsiteY15" fmla="*/ 164126 h 164125"/>
                  <a:gd name="connsiteX16" fmla="*/ 0 w 246075"/>
                  <a:gd name="connsiteY16" fmla="*/ 0 h 16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075" h="164125">
                    <a:moveTo>
                      <a:pt x="0" y="0"/>
                    </a:moveTo>
                    <a:lnTo>
                      <a:pt x="31107" y="0"/>
                    </a:lnTo>
                    <a:lnTo>
                      <a:pt x="69055" y="109667"/>
                    </a:lnTo>
                    <a:lnTo>
                      <a:pt x="70765" y="109667"/>
                    </a:lnTo>
                    <a:lnTo>
                      <a:pt x="114379" y="0"/>
                    </a:lnTo>
                    <a:lnTo>
                      <a:pt x="131696" y="0"/>
                    </a:lnTo>
                    <a:lnTo>
                      <a:pt x="175096" y="109667"/>
                    </a:lnTo>
                    <a:lnTo>
                      <a:pt x="176807" y="109667"/>
                    </a:lnTo>
                    <a:lnTo>
                      <a:pt x="214755" y="0"/>
                    </a:lnTo>
                    <a:lnTo>
                      <a:pt x="246076" y="0"/>
                    </a:lnTo>
                    <a:lnTo>
                      <a:pt x="185358" y="164126"/>
                    </a:lnTo>
                    <a:lnTo>
                      <a:pt x="170393" y="164126"/>
                    </a:lnTo>
                    <a:lnTo>
                      <a:pt x="123893" y="46847"/>
                    </a:lnTo>
                    <a:lnTo>
                      <a:pt x="122183" y="46847"/>
                    </a:lnTo>
                    <a:lnTo>
                      <a:pt x="75469" y="164126"/>
                    </a:lnTo>
                    <a:lnTo>
                      <a:pt x="60717" y="1641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" name="Forme libre 8">
                <a:extLst>
                  <a:ext uri="{FF2B5EF4-FFF2-40B4-BE49-F238E27FC236}">
                    <a16:creationId xmlns:a16="http://schemas.microsoft.com/office/drawing/2014/main" id="{66AC43E0-F2D9-DD27-30A1-342E23CD115D}"/>
                  </a:ext>
                </a:extLst>
              </p:cNvPr>
              <p:cNvSpPr/>
              <p:nvPr/>
            </p:nvSpPr>
            <p:spPr>
              <a:xfrm>
                <a:off x="10301511" y="5876883"/>
                <a:ext cx="130948" cy="127034"/>
              </a:xfrm>
              <a:custGeom>
                <a:avLst/>
                <a:gdLst>
                  <a:gd name="connsiteX0" fmla="*/ 0 w 130948"/>
                  <a:gd name="connsiteY0" fmla="*/ 64643 h 127034"/>
                  <a:gd name="connsiteX1" fmla="*/ 62107 w 130948"/>
                  <a:gd name="connsiteY1" fmla="*/ 0 h 127034"/>
                  <a:gd name="connsiteX2" fmla="*/ 105721 w 130948"/>
                  <a:gd name="connsiteY2" fmla="*/ 22405 h 127034"/>
                  <a:gd name="connsiteX3" fmla="*/ 107645 w 130948"/>
                  <a:gd name="connsiteY3" fmla="*/ 22405 h 127034"/>
                  <a:gd name="connsiteX4" fmla="*/ 111707 w 130948"/>
                  <a:gd name="connsiteY4" fmla="*/ 3859 h 127034"/>
                  <a:gd name="connsiteX5" fmla="*/ 130948 w 130948"/>
                  <a:gd name="connsiteY5" fmla="*/ 3859 h 127034"/>
                  <a:gd name="connsiteX6" fmla="*/ 130948 w 130948"/>
                  <a:gd name="connsiteY6" fmla="*/ 123496 h 127034"/>
                  <a:gd name="connsiteX7" fmla="*/ 111493 w 130948"/>
                  <a:gd name="connsiteY7" fmla="*/ 123496 h 127034"/>
                  <a:gd name="connsiteX8" fmla="*/ 107431 w 130948"/>
                  <a:gd name="connsiteY8" fmla="*/ 104951 h 127034"/>
                  <a:gd name="connsiteX9" fmla="*/ 105507 w 130948"/>
                  <a:gd name="connsiteY9" fmla="*/ 104951 h 127034"/>
                  <a:gd name="connsiteX10" fmla="*/ 62107 w 130948"/>
                  <a:gd name="connsiteY10" fmla="*/ 127034 h 127034"/>
                  <a:gd name="connsiteX11" fmla="*/ 0 w 130948"/>
                  <a:gd name="connsiteY11" fmla="*/ 64750 h 127034"/>
                  <a:gd name="connsiteX12" fmla="*/ 102941 w 130948"/>
                  <a:gd name="connsiteY12" fmla="*/ 63678 h 127034"/>
                  <a:gd name="connsiteX13" fmla="*/ 65207 w 130948"/>
                  <a:gd name="connsiteY13" fmla="*/ 25836 h 127034"/>
                  <a:gd name="connsiteX14" fmla="*/ 28434 w 130948"/>
                  <a:gd name="connsiteY14" fmla="*/ 63678 h 127034"/>
                  <a:gd name="connsiteX15" fmla="*/ 65421 w 130948"/>
                  <a:gd name="connsiteY15" fmla="*/ 101199 h 127034"/>
                  <a:gd name="connsiteX16" fmla="*/ 102834 w 130948"/>
                  <a:gd name="connsiteY16" fmla="*/ 63678 h 12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27034">
                    <a:moveTo>
                      <a:pt x="0" y="64643"/>
                    </a:moveTo>
                    <a:cubicBezTo>
                      <a:pt x="0" y="28516"/>
                      <a:pt x="24907" y="0"/>
                      <a:pt x="62107" y="0"/>
                    </a:cubicBezTo>
                    <a:cubicBezTo>
                      <a:pt x="82310" y="0"/>
                      <a:pt x="98131" y="9755"/>
                      <a:pt x="105721" y="22405"/>
                    </a:cubicBezTo>
                    <a:lnTo>
                      <a:pt x="107645" y="22405"/>
                    </a:lnTo>
                    <a:lnTo>
                      <a:pt x="111707" y="3859"/>
                    </a:lnTo>
                    <a:lnTo>
                      <a:pt x="130948" y="3859"/>
                    </a:lnTo>
                    <a:lnTo>
                      <a:pt x="130948" y="123496"/>
                    </a:lnTo>
                    <a:lnTo>
                      <a:pt x="111493" y="123496"/>
                    </a:lnTo>
                    <a:lnTo>
                      <a:pt x="107431" y="104951"/>
                    </a:lnTo>
                    <a:lnTo>
                      <a:pt x="105507" y="104951"/>
                    </a:lnTo>
                    <a:cubicBezTo>
                      <a:pt x="97917" y="117600"/>
                      <a:pt x="82310" y="127034"/>
                      <a:pt x="62107" y="127034"/>
                    </a:cubicBezTo>
                    <a:cubicBezTo>
                      <a:pt x="24907" y="127034"/>
                      <a:pt x="0" y="99483"/>
                      <a:pt x="0" y="64750"/>
                    </a:cubicBezTo>
                    <a:close/>
                    <a:moveTo>
                      <a:pt x="102941" y="63678"/>
                    </a:moveTo>
                    <a:cubicBezTo>
                      <a:pt x="102941" y="43202"/>
                      <a:pt x="86800" y="25836"/>
                      <a:pt x="65207" y="25836"/>
                    </a:cubicBezTo>
                    <a:cubicBezTo>
                      <a:pt x="43614" y="25836"/>
                      <a:pt x="28434" y="41058"/>
                      <a:pt x="28434" y="63678"/>
                    </a:cubicBezTo>
                    <a:cubicBezTo>
                      <a:pt x="28434" y="86297"/>
                      <a:pt x="44790" y="101199"/>
                      <a:pt x="65421" y="101199"/>
                    </a:cubicBezTo>
                    <a:cubicBezTo>
                      <a:pt x="87227" y="101199"/>
                      <a:pt x="102834" y="83081"/>
                      <a:pt x="102834" y="63678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" name="Forme libre 9">
                <a:extLst>
                  <a:ext uri="{FF2B5EF4-FFF2-40B4-BE49-F238E27FC236}">
                    <a16:creationId xmlns:a16="http://schemas.microsoft.com/office/drawing/2014/main" id="{1F6A88DF-D00D-83B9-374E-5AFA65795665}"/>
                  </a:ext>
                </a:extLst>
              </p:cNvPr>
              <p:cNvSpPr/>
              <p:nvPr/>
            </p:nvSpPr>
            <p:spPr>
              <a:xfrm>
                <a:off x="10463886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" name="Forme libre 10">
                <a:extLst>
                  <a:ext uri="{FF2B5EF4-FFF2-40B4-BE49-F238E27FC236}">
                    <a16:creationId xmlns:a16="http://schemas.microsoft.com/office/drawing/2014/main" id="{9657DA84-F2BB-915D-FC0B-4F6089CBFBC9}"/>
                  </a:ext>
                </a:extLst>
              </p:cNvPr>
              <p:cNvSpPr/>
              <p:nvPr/>
            </p:nvSpPr>
            <p:spPr>
              <a:xfrm>
                <a:off x="10523962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" name="Forme libre 11">
                <a:extLst>
                  <a:ext uri="{FF2B5EF4-FFF2-40B4-BE49-F238E27FC236}">
                    <a16:creationId xmlns:a16="http://schemas.microsoft.com/office/drawing/2014/main" id="{E93C5AFF-6252-A8E6-D215-2947D11F379C}"/>
                  </a:ext>
                </a:extLst>
              </p:cNvPr>
              <p:cNvSpPr/>
              <p:nvPr/>
            </p:nvSpPr>
            <p:spPr>
              <a:xfrm>
                <a:off x="10576555" y="5876883"/>
                <a:ext cx="130199" cy="127248"/>
              </a:xfrm>
              <a:custGeom>
                <a:avLst/>
                <a:gdLst>
                  <a:gd name="connsiteX0" fmla="*/ 0 w 130199"/>
                  <a:gd name="connsiteY0" fmla="*/ 63463 h 127248"/>
                  <a:gd name="connsiteX1" fmla="*/ 64993 w 130199"/>
                  <a:gd name="connsiteY1" fmla="*/ 0 h 127248"/>
                  <a:gd name="connsiteX2" fmla="*/ 130200 w 130199"/>
                  <a:gd name="connsiteY2" fmla="*/ 63463 h 127248"/>
                  <a:gd name="connsiteX3" fmla="*/ 64993 w 130199"/>
                  <a:gd name="connsiteY3" fmla="*/ 127249 h 127248"/>
                  <a:gd name="connsiteX4" fmla="*/ 0 w 130199"/>
                  <a:gd name="connsiteY4" fmla="*/ 63463 h 127248"/>
                  <a:gd name="connsiteX5" fmla="*/ 101445 w 130199"/>
                  <a:gd name="connsiteY5" fmla="*/ 63463 h 127248"/>
                  <a:gd name="connsiteX6" fmla="*/ 64886 w 130199"/>
                  <a:gd name="connsiteY6" fmla="*/ 26372 h 127248"/>
                  <a:gd name="connsiteX7" fmla="*/ 28648 w 130199"/>
                  <a:gd name="connsiteY7" fmla="*/ 63463 h 127248"/>
                  <a:gd name="connsiteX8" fmla="*/ 64886 w 130199"/>
                  <a:gd name="connsiteY8" fmla="*/ 100555 h 127248"/>
                  <a:gd name="connsiteX9" fmla="*/ 101445 w 130199"/>
                  <a:gd name="connsiteY9" fmla="*/ 63463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199" h="127248">
                    <a:moveTo>
                      <a:pt x="0" y="63463"/>
                    </a:moveTo>
                    <a:cubicBezTo>
                      <a:pt x="0" y="26800"/>
                      <a:pt x="29183" y="0"/>
                      <a:pt x="64993" y="0"/>
                    </a:cubicBezTo>
                    <a:cubicBezTo>
                      <a:pt x="100803" y="0"/>
                      <a:pt x="130200" y="26908"/>
                      <a:pt x="130200" y="63463"/>
                    </a:cubicBezTo>
                    <a:cubicBezTo>
                      <a:pt x="130200" y="100019"/>
                      <a:pt x="101552" y="127249"/>
                      <a:pt x="64993" y="127249"/>
                    </a:cubicBezTo>
                    <a:cubicBezTo>
                      <a:pt x="28434" y="127249"/>
                      <a:pt x="0" y="100127"/>
                      <a:pt x="0" y="63463"/>
                    </a:cubicBezTo>
                    <a:close/>
                    <a:moveTo>
                      <a:pt x="101445" y="63463"/>
                    </a:moveTo>
                    <a:cubicBezTo>
                      <a:pt x="101445" y="42023"/>
                      <a:pt x="85517" y="26372"/>
                      <a:pt x="64886" y="26372"/>
                    </a:cubicBezTo>
                    <a:cubicBezTo>
                      <a:pt x="44255" y="26372"/>
                      <a:pt x="28648" y="42023"/>
                      <a:pt x="28648" y="63463"/>
                    </a:cubicBezTo>
                    <a:cubicBezTo>
                      <a:pt x="28648" y="84904"/>
                      <a:pt x="44576" y="100555"/>
                      <a:pt x="64886" y="100555"/>
                    </a:cubicBezTo>
                    <a:cubicBezTo>
                      <a:pt x="85196" y="100555"/>
                      <a:pt x="101445" y="85118"/>
                      <a:pt x="101445" y="63463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" name="Forme libre 12">
                <a:extLst>
                  <a:ext uri="{FF2B5EF4-FFF2-40B4-BE49-F238E27FC236}">
                    <a16:creationId xmlns:a16="http://schemas.microsoft.com/office/drawing/2014/main" id="{6E4F46A4-873F-E4C0-6140-F1F47538F3AE}"/>
                  </a:ext>
                </a:extLst>
              </p:cNvPr>
              <p:cNvSpPr/>
              <p:nvPr/>
            </p:nvSpPr>
            <p:spPr>
              <a:xfrm>
                <a:off x="10730700" y="5877097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7 w 117479"/>
                  <a:gd name="connsiteY7" fmla="*/ 123282 h 123282"/>
                  <a:gd name="connsiteX8" fmla="*/ 88297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538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5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7" y="123282"/>
                    </a:lnTo>
                    <a:lnTo>
                      <a:pt x="88297" y="57139"/>
                    </a:lnTo>
                    <a:cubicBezTo>
                      <a:pt x="88297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538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" name="Forme libre 13">
                <a:extLst>
                  <a:ext uri="{FF2B5EF4-FFF2-40B4-BE49-F238E27FC236}">
                    <a16:creationId xmlns:a16="http://schemas.microsoft.com/office/drawing/2014/main" id="{A728B7D7-C603-A101-6D18-00A67D1894D5}"/>
                  </a:ext>
                </a:extLst>
              </p:cNvPr>
              <p:cNvSpPr/>
              <p:nvPr/>
            </p:nvSpPr>
            <p:spPr>
              <a:xfrm>
                <a:off x="10874689" y="5823604"/>
                <a:ext cx="36024" cy="176775"/>
              </a:xfrm>
              <a:custGeom>
                <a:avLst/>
                <a:gdLst>
                  <a:gd name="connsiteX0" fmla="*/ 0 w 36024"/>
                  <a:gd name="connsiteY0" fmla="*/ 18117 h 176775"/>
                  <a:gd name="connsiteX1" fmla="*/ 17745 w 36024"/>
                  <a:gd name="connsiteY1" fmla="*/ 0 h 176775"/>
                  <a:gd name="connsiteX2" fmla="*/ 36024 w 36024"/>
                  <a:gd name="connsiteY2" fmla="*/ 18117 h 176775"/>
                  <a:gd name="connsiteX3" fmla="*/ 17745 w 36024"/>
                  <a:gd name="connsiteY3" fmla="*/ 35913 h 176775"/>
                  <a:gd name="connsiteX4" fmla="*/ 0 w 36024"/>
                  <a:gd name="connsiteY4" fmla="*/ 18117 h 176775"/>
                  <a:gd name="connsiteX5" fmla="*/ 3100 w 36024"/>
                  <a:gd name="connsiteY5" fmla="*/ 57139 h 176775"/>
                  <a:gd name="connsiteX6" fmla="*/ 32497 w 36024"/>
                  <a:gd name="connsiteY6" fmla="*/ 57139 h 176775"/>
                  <a:gd name="connsiteX7" fmla="*/ 32497 w 36024"/>
                  <a:gd name="connsiteY7" fmla="*/ 176776 h 176775"/>
                  <a:gd name="connsiteX8" fmla="*/ 3100 w 36024"/>
                  <a:gd name="connsiteY8" fmla="*/ 176776 h 176775"/>
                  <a:gd name="connsiteX9" fmla="*/ 3100 w 36024"/>
                  <a:gd name="connsiteY9" fmla="*/ 57031 h 17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024" h="176775">
                    <a:moveTo>
                      <a:pt x="0" y="18117"/>
                    </a:moveTo>
                    <a:cubicBezTo>
                      <a:pt x="0" y="7933"/>
                      <a:pt x="8552" y="0"/>
                      <a:pt x="17745" y="0"/>
                    </a:cubicBezTo>
                    <a:cubicBezTo>
                      <a:pt x="27472" y="0"/>
                      <a:pt x="36024" y="8040"/>
                      <a:pt x="36024" y="18117"/>
                    </a:cubicBezTo>
                    <a:cubicBezTo>
                      <a:pt x="36024" y="28194"/>
                      <a:pt x="27686" y="35913"/>
                      <a:pt x="17745" y="35913"/>
                    </a:cubicBezTo>
                    <a:cubicBezTo>
                      <a:pt x="7803" y="35913"/>
                      <a:pt x="0" y="28087"/>
                      <a:pt x="0" y="18117"/>
                    </a:cubicBezTo>
                    <a:close/>
                    <a:moveTo>
                      <a:pt x="3100" y="57139"/>
                    </a:moveTo>
                    <a:lnTo>
                      <a:pt x="32497" y="57139"/>
                    </a:lnTo>
                    <a:lnTo>
                      <a:pt x="32497" y="176776"/>
                    </a:lnTo>
                    <a:lnTo>
                      <a:pt x="3100" y="176776"/>
                    </a:lnTo>
                    <a:lnTo>
                      <a:pt x="3100" y="57031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5" name="Forme libre 14">
                <a:extLst>
                  <a:ext uri="{FF2B5EF4-FFF2-40B4-BE49-F238E27FC236}">
                    <a16:creationId xmlns:a16="http://schemas.microsoft.com/office/drawing/2014/main" id="{E35C50D9-36D5-29F1-14DF-1CEDFAF31BA9}"/>
                  </a:ext>
                </a:extLst>
              </p:cNvPr>
              <p:cNvSpPr/>
              <p:nvPr/>
            </p:nvSpPr>
            <p:spPr>
              <a:xfrm>
                <a:off x="10931344" y="5876776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6" name="Forme libre 15">
                <a:extLst>
                  <a:ext uri="{FF2B5EF4-FFF2-40B4-BE49-F238E27FC236}">
                    <a16:creationId xmlns:a16="http://schemas.microsoft.com/office/drawing/2014/main" id="{26A0D61D-9FB0-8974-7749-CA36962F77C3}"/>
                  </a:ext>
                </a:extLst>
              </p:cNvPr>
              <p:cNvSpPr/>
              <p:nvPr/>
            </p:nvSpPr>
            <p:spPr>
              <a:xfrm>
                <a:off x="10077135" y="6080459"/>
                <a:ext cx="102727" cy="164018"/>
              </a:xfrm>
              <a:custGeom>
                <a:avLst/>
                <a:gdLst>
                  <a:gd name="connsiteX0" fmla="*/ 0 w 102727"/>
                  <a:gd name="connsiteY0" fmla="*/ 0 h 164018"/>
                  <a:gd name="connsiteX1" fmla="*/ 102727 w 102727"/>
                  <a:gd name="connsiteY1" fmla="*/ 0 h 164018"/>
                  <a:gd name="connsiteX2" fmla="*/ 102727 w 102727"/>
                  <a:gd name="connsiteY2" fmla="*/ 23584 h 164018"/>
                  <a:gd name="connsiteX3" fmla="*/ 30679 w 102727"/>
                  <a:gd name="connsiteY3" fmla="*/ 23584 h 164018"/>
                  <a:gd name="connsiteX4" fmla="*/ 30679 w 102727"/>
                  <a:gd name="connsiteY4" fmla="*/ 70432 h 164018"/>
                  <a:gd name="connsiteX5" fmla="*/ 94924 w 102727"/>
                  <a:gd name="connsiteY5" fmla="*/ 70432 h 164018"/>
                  <a:gd name="connsiteX6" fmla="*/ 94924 w 102727"/>
                  <a:gd name="connsiteY6" fmla="*/ 92837 h 164018"/>
                  <a:gd name="connsiteX7" fmla="*/ 30679 w 102727"/>
                  <a:gd name="connsiteY7" fmla="*/ 92837 h 164018"/>
                  <a:gd name="connsiteX8" fmla="*/ 30679 w 102727"/>
                  <a:gd name="connsiteY8" fmla="*/ 140434 h 164018"/>
                  <a:gd name="connsiteX9" fmla="*/ 102727 w 102727"/>
                  <a:gd name="connsiteY9" fmla="*/ 140434 h 164018"/>
                  <a:gd name="connsiteX10" fmla="*/ 102727 w 102727"/>
                  <a:gd name="connsiteY10" fmla="*/ 164019 h 164018"/>
                  <a:gd name="connsiteX11" fmla="*/ 0 w 102727"/>
                  <a:gd name="connsiteY11" fmla="*/ 164019 h 164018"/>
                  <a:gd name="connsiteX12" fmla="*/ 0 w 102727"/>
                  <a:gd name="connsiteY12" fmla="*/ 214 h 16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727" h="164018">
                    <a:moveTo>
                      <a:pt x="0" y="0"/>
                    </a:moveTo>
                    <a:lnTo>
                      <a:pt x="102727" y="0"/>
                    </a:lnTo>
                    <a:lnTo>
                      <a:pt x="102727" y="23584"/>
                    </a:lnTo>
                    <a:lnTo>
                      <a:pt x="30679" y="23584"/>
                    </a:lnTo>
                    <a:lnTo>
                      <a:pt x="30679" y="70432"/>
                    </a:lnTo>
                    <a:lnTo>
                      <a:pt x="94924" y="70432"/>
                    </a:lnTo>
                    <a:lnTo>
                      <a:pt x="94924" y="92837"/>
                    </a:lnTo>
                    <a:lnTo>
                      <a:pt x="30679" y="92837"/>
                    </a:lnTo>
                    <a:lnTo>
                      <a:pt x="30679" y="140434"/>
                    </a:lnTo>
                    <a:lnTo>
                      <a:pt x="102727" y="140434"/>
                    </a:lnTo>
                    <a:lnTo>
                      <a:pt x="102727" y="164019"/>
                    </a:lnTo>
                    <a:lnTo>
                      <a:pt x="0" y="164019"/>
                    </a:lnTo>
                    <a:lnTo>
                      <a:pt x="0" y="214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7" name="Forme libre 16">
                <a:extLst>
                  <a:ext uri="{FF2B5EF4-FFF2-40B4-BE49-F238E27FC236}">
                    <a16:creationId xmlns:a16="http://schemas.microsoft.com/office/drawing/2014/main" id="{681E97DF-2AFF-43A6-CB2C-9F7CB678042C}"/>
                  </a:ext>
                </a:extLst>
              </p:cNvPr>
              <p:cNvSpPr/>
              <p:nvPr/>
            </p:nvSpPr>
            <p:spPr>
              <a:xfrm>
                <a:off x="10204235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" name="Forme libre 17">
                <a:extLst>
                  <a:ext uri="{FF2B5EF4-FFF2-40B4-BE49-F238E27FC236}">
                    <a16:creationId xmlns:a16="http://schemas.microsoft.com/office/drawing/2014/main" id="{5CD764B9-FC53-8AFC-893A-A51FD65CDA4D}"/>
                  </a:ext>
                </a:extLst>
              </p:cNvPr>
              <p:cNvSpPr/>
              <p:nvPr/>
            </p:nvSpPr>
            <p:spPr>
              <a:xfrm>
                <a:off x="10339031" y="6097183"/>
                <a:ext cx="88403" cy="150725"/>
              </a:xfrm>
              <a:custGeom>
                <a:avLst/>
                <a:gdLst>
                  <a:gd name="connsiteX0" fmla="*/ 88403 w 88403"/>
                  <a:gd name="connsiteY0" fmla="*/ 146652 h 150725"/>
                  <a:gd name="connsiteX1" fmla="*/ 64459 w 88403"/>
                  <a:gd name="connsiteY1" fmla="*/ 150726 h 150725"/>
                  <a:gd name="connsiteX2" fmla="*/ 17745 w 88403"/>
                  <a:gd name="connsiteY2" fmla="*/ 97446 h 150725"/>
                  <a:gd name="connsiteX3" fmla="*/ 17745 w 88403"/>
                  <a:gd name="connsiteY3" fmla="*/ 51778 h 150725"/>
                  <a:gd name="connsiteX4" fmla="*/ 0 w 88403"/>
                  <a:gd name="connsiteY4" fmla="*/ 51778 h 150725"/>
                  <a:gd name="connsiteX5" fmla="*/ 0 w 88403"/>
                  <a:gd name="connsiteY5" fmla="*/ 27551 h 150725"/>
                  <a:gd name="connsiteX6" fmla="*/ 19883 w 88403"/>
                  <a:gd name="connsiteY6" fmla="*/ 27551 h 150725"/>
                  <a:gd name="connsiteX7" fmla="*/ 24586 w 88403"/>
                  <a:gd name="connsiteY7" fmla="*/ 0 h 150725"/>
                  <a:gd name="connsiteX8" fmla="*/ 46179 w 88403"/>
                  <a:gd name="connsiteY8" fmla="*/ 0 h 150725"/>
                  <a:gd name="connsiteX9" fmla="*/ 46179 w 88403"/>
                  <a:gd name="connsiteY9" fmla="*/ 27551 h 150725"/>
                  <a:gd name="connsiteX10" fmla="*/ 83593 w 88403"/>
                  <a:gd name="connsiteY10" fmla="*/ 27551 h 150725"/>
                  <a:gd name="connsiteX11" fmla="*/ 83593 w 88403"/>
                  <a:gd name="connsiteY11" fmla="*/ 51778 h 150725"/>
                  <a:gd name="connsiteX12" fmla="*/ 46393 w 88403"/>
                  <a:gd name="connsiteY12" fmla="*/ 51778 h 150725"/>
                  <a:gd name="connsiteX13" fmla="*/ 46393 w 88403"/>
                  <a:gd name="connsiteY13" fmla="*/ 97661 h 150725"/>
                  <a:gd name="connsiteX14" fmla="*/ 69376 w 88403"/>
                  <a:gd name="connsiteY14" fmla="*/ 124569 h 150725"/>
                  <a:gd name="connsiteX15" fmla="*/ 85731 w 88403"/>
                  <a:gd name="connsiteY15" fmla="*/ 121031 h 150725"/>
                  <a:gd name="connsiteX16" fmla="*/ 88083 w 88403"/>
                  <a:gd name="connsiteY16" fmla="*/ 121031 h 150725"/>
                  <a:gd name="connsiteX17" fmla="*/ 88296 w 88403"/>
                  <a:gd name="connsiteY17" fmla="*/ 146759 h 15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8403" h="150725">
                    <a:moveTo>
                      <a:pt x="88403" y="146652"/>
                    </a:moveTo>
                    <a:cubicBezTo>
                      <a:pt x="81241" y="149547"/>
                      <a:pt x="72048" y="150726"/>
                      <a:pt x="64459" y="150726"/>
                    </a:cubicBezTo>
                    <a:cubicBezTo>
                      <a:pt x="34848" y="150726"/>
                      <a:pt x="17745" y="134538"/>
                      <a:pt x="17745" y="97446"/>
                    </a:cubicBezTo>
                    <a:lnTo>
                      <a:pt x="17745" y="51778"/>
                    </a:lnTo>
                    <a:lnTo>
                      <a:pt x="0" y="51778"/>
                    </a:lnTo>
                    <a:lnTo>
                      <a:pt x="0" y="27551"/>
                    </a:lnTo>
                    <a:lnTo>
                      <a:pt x="19883" y="27551"/>
                    </a:lnTo>
                    <a:lnTo>
                      <a:pt x="24586" y="0"/>
                    </a:lnTo>
                    <a:lnTo>
                      <a:pt x="46179" y="0"/>
                    </a:lnTo>
                    <a:lnTo>
                      <a:pt x="46179" y="27551"/>
                    </a:lnTo>
                    <a:lnTo>
                      <a:pt x="83593" y="27551"/>
                    </a:lnTo>
                    <a:lnTo>
                      <a:pt x="83593" y="51778"/>
                    </a:lnTo>
                    <a:lnTo>
                      <a:pt x="46393" y="51778"/>
                    </a:lnTo>
                    <a:lnTo>
                      <a:pt x="46393" y="97661"/>
                    </a:lnTo>
                    <a:cubicBezTo>
                      <a:pt x="46393" y="115992"/>
                      <a:pt x="53769" y="124569"/>
                      <a:pt x="69376" y="124569"/>
                    </a:cubicBezTo>
                    <a:cubicBezTo>
                      <a:pt x="76752" y="124569"/>
                      <a:pt x="82203" y="122639"/>
                      <a:pt x="85731" y="121031"/>
                    </a:cubicBezTo>
                    <a:lnTo>
                      <a:pt x="88083" y="121031"/>
                    </a:lnTo>
                    <a:lnTo>
                      <a:pt x="88296" y="146759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" name="Forme libre 18">
                <a:extLst>
                  <a:ext uri="{FF2B5EF4-FFF2-40B4-BE49-F238E27FC236}">
                    <a16:creationId xmlns:a16="http://schemas.microsoft.com/office/drawing/2014/main" id="{82430748-AF29-DD6C-3F14-3162BE603B02}"/>
                  </a:ext>
                </a:extLst>
              </p:cNvPr>
              <p:cNvSpPr/>
              <p:nvPr/>
            </p:nvSpPr>
            <p:spPr>
              <a:xfrm>
                <a:off x="10446355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0" name="Forme libre 19">
                <a:extLst>
                  <a:ext uri="{FF2B5EF4-FFF2-40B4-BE49-F238E27FC236}">
                    <a16:creationId xmlns:a16="http://schemas.microsoft.com/office/drawing/2014/main" id="{7D674952-E088-D1C9-9735-A703B1497E13}"/>
                  </a:ext>
                </a:extLst>
              </p:cNvPr>
              <p:cNvSpPr/>
              <p:nvPr/>
            </p:nvSpPr>
            <p:spPr>
              <a:xfrm>
                <a:off x="10521824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1" name="Forme libre 20">
                <a:extLst>
                  <a:ext uri="{FF2B5EF4-FFF2-40B4-BE49-F238E27FC236}">
                    <a16:creationId xmlns:a16="http://schemas.microsoft.com/office/drawing/2014/main" id="{719BFF44-9CB8-7A7F-FDED-C24D07398D46}"/>
                  </a:ext>
                </a:extLst>
              </p:cNvPr>
              <p:cNvSpPr/>
              <p:nvPr/>
            </p:nvSpPr>
            <p:spPr>
              <a:xfrm>
                <a:off x="10665493" y="6120981"/>
                <a:ext cx="130948" cy="172166"/>
              </a:xfrm>
              <a:custGeom>
                <a:avLst/>
                <a:gdLst>
                  <a:gd name="connsiteX0" fmla="*/ 0 w 130948"/>
                  <a:gd name="connsiteY0" fmla="*/ 3752 h 172166"/>
                  <a:gd name="connsiteX1" fmla="*/ 21379 w 130948"/>
                  <a:gd name="connsiteY1" fmla="*/ 3752 h 172166"/>
                  <a:gd name="connsiteX2" fmla="*/ 24265 w 130948"/>
                  <a:gd name="connsiteY2" fmla="*/ 21119 h 172166"/>
                  <a:gd name="connsiteX3" fmla="*/ 26190 w 130948"/>
                  <a:gd name="connsiteY3" fmla="*/ 21119 h 172166"/>
                  <a:gd name="connsiteX4" fmla="*/ 70017 w 130948"/>
                  <a:gd name="connsiteY4" fmla="*/ 0 h 172166"/>
                  <a:gd name="connsiteX5" fmla="*/ 130948 w 130948"/>
                  <a:gd name="connsiteY5" fmla="*/ 63463 h 172166"/>
                  <a:gd name="connsiteX6" fmla="*/ 69483 w 130948"/>
                  <a:gd name="connsiteY6" fmla="*/ 126927 h 172166"/>
                  <a:gd name="connsiteX7" fmla="*/ 30572 w 130948"/>
                  <a:gd name="connsiteY7" fmla="*/ 107952 h 172166"/>
                  <a:gd name="connsiteX8" fmla="*/ 28648 w 130948"/>
                  <a:gd name="connsiteY8" fmla="*/ 107952 h 172166"/>
                  <a:gd name="connsiteX9" fmla="*/ 28648 w 130948"/>
                  <a:gd name="connsiteY9" fmla="*/ 172166 h 172166"/>
                  <a:gd name="connsiteX10" fmla="*/ 0 w 130948"/>
                  <a:gd name="connsiteY10" fmla="*/ 172166 h 172166"/>
                  <a:gd name="connsiteX11" fmla="*/ 0 w 130948"/>
                  <a:gd name="connsiteY11" fmla="*/ 3752 h 172166"/>
                  <a:gd name="connsiteX12" fmla="*/ 102727 w 130948"/>
                  <a:gd name="connsiteY12" fmla="*/ 63678 h 172166"/>
                  <a:gd name="connsiteX13" fmla="*/ 65955 w 130948"/>
                  <a:gd name="connsiteY13" fmla="*/ 25836 h 172166"/>
                  <a:gd name="connsiteX14" fmla="*/ 28007 w 130948"/>
                  <a:gd name="connsiteY14" fmla="*/ 63678 h 172166"/>
                  <a:gd name="connsiteX15" fmla="*/ 65741 w 130948"/>
                  <a:gd name="connsiteY15" fmla="*/ 101199 h 172166"/>
                  <a:gd name="connsiteX16" fmla="*/ 102727 w 130948"/>
                  <a:gd name="connsiteY16" fmla="*/ 63678 h 172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2166">
                    <a:moveTo>
                      <a:pt x="0" y="3752"/>
                    </a:moveTo>
                    <a:lnTo>
                      <a:pt x="21379" y="3752"/>
                    </a:lnTo>
                    <a:lnTo>
                      <a:pt x="24265" y="21119"/>
                    </a:lnTo>
                    <a:lnTo>
                      <a:pt x="26190" y="21119"/>
                    </a:lnTo>
                    <a:cubicBezTo>
                      <a:pt x="32069" y="10613"/>
                      <a:pt x="47569" y="0"/>
                      <a:pt x="70017" y="0"/>
                    </a:cubicBezTo>
                    <a:cubicBezTo>
                      <a:pt x="106576" y="0"/>
                      <a:pt x="130948" y="27551"/>
                      <a:pt x="130948" y="63463"/>
                    </a:cubicBezTo>
                    <a:cubicBezTo>
                      <a:pt x="130948" y="99376"/>
                      <a:pt x="104652" y="126927"/>
                      <a:pt x="69483" y="126927"/>
                    </a:cubicBezTo>
                    <a:cubicBezTo>
                      <a:pt x="50989" y="126927"/>
                      <a:pt x="36238" y="117172"/>
                      <a:pt x="30572" y="107952"/>
                    </a:cubicBezTo>
                    <a:lnTo>
                      <a:pt x="28648" y="107952"/>
                    </a:lnTo>
                    <a:lnTo>
                      <a:pt x="28648" y="172166"/>
                    </a:lnTo>
                    <a:lnTo>
                      <a:pt x="0" y="172166"/>
                    </a:lnTo>
                    <a:lnTo>
                      <a:pt x="0" y="3752"/>
                    </a:lnTo>
                    <a:close/>
                    <a:moveTo>
                      <a:pt x="102727" y="63678"/>
                    </a:moveTo>
                    <a:cubicBezTo>
                      <a:pt x="102727" y="41058"/>
                      <a:pt x="86372" y="25836"/>
                      <a:pt x="65955" y="25836"/>
                    </a:cubicBezTo>
                    <a:cubicBezTo>
                      <a:pt x="44362" y="25836"/>
                      <a:pt x="28007" y="43202"/>
                      <a:pt x="28007" y="63678"/>
                    </a:cubicBezTo>
                    <a:cubicBezTo>
                      <a:pt x="28007" y="84153"/>
                      <a:pt x="43934" y="101199"/>
                      <a:pt x="65741" y="101199"/>
                    </a:cubicBezTo>
                    <a:cubicBezTo>
                      <a:pt x="86158" y="101199"/>
                      <a:pt x="102727" y="85761"/>
                      <a:pt x="102727" y="63678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" name="Forme libre 21">
                <a:extLst>
                  <a:ext uri="{FF2B5EF4-FFF2-40B4-BE49-F238E27FC236}">
                    <a16:creationId xmlns:a16="http://schemas.microsoft.com/office/drawing/2014/main" id="{B5CF899E-3C2F-4F60-A529-E78E823DC4AC}"/>
                  </a:ext>
                </a:extLst>
              </p:cNvPr>
              <p:cNvSpPr/>
              <p:nvPr/>
            </p:nvSpPr>
            <p:spPr>
              <a:xfrm>
                <a:off x="10820599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" name="Forme libre 22">
                <a:extLst>
                  <a:ext uri="{FF2B5EF4-FFF2-40B4-BE49-F238E27FC236}">
                    <a16:creationId xmlns:a16="http://schemas.microsoft.com/office/drawing/2014/main" id="{E8CA3E69-AB47-0B87-0CEF-A2C8E1D64BFA}"/>
                  </a:ext>
                </a:extLst>
              </p:cNvPr>
              <p:cNvSpPr/>
              <p:nvPr/>
            </p:nvSpPr>
            <p:spPr>
              <a:xfrm>
                <a:off x="10895961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" name="Forme libre 23">
                <a:extLst>
                  <a:ext uri="{FF2B5EF4-FFF2-40B4-BE49-F238E27FC236}">
                    <a16:creationId xmlns:a16="http://schemas.microsoft.com/office/drawing/2014/main" id="{7629DCDB-8254-198E-257C-A1E3C3A955E5}"/>
                  </a:ext>
                </a:extLst>
              </p:cNvPr>
              <p:cNvSpPr/>
              <p:nvPr/>
            </p:nvSpPr>
            <p:spPr>
              <a:xfrm>
                <a:off x="11039737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7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7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5" name="Forme libre 24">
                <a:extLst>
                  <a:ext uri="{FF2B5EF4-FFF2-40B4-BE49-F238E27FC236}">
                    <a16:creationId xmlns:a16="http://schemas.microsoft.com/office/drawing/2014/main" id="{E74F80CA-F1AE-27BB-28BC-DC43E50621E3}"/>
                  </a:ext>
                </a:extLst>
              </p:cNvPr>
              <p:cNvSpPr/>
              <p:nvPr/>
            </p:nvSpPr>
            <p:spPr>
              <a:xfrm>
                <a:off x="11179237" y="6077029"/>
                <a:ext cx="130948" cy="170986"/>
              </a:xfrm>
              <a:custGeom>
                <a:avLst/>
                <a:gdLst>
                  <a:gd name="connsiteX0" fmla="*/ 107 w 130948"/>
                  <a:gd name="connsiteY0" fmla="*/ 108595 h 170986"/>
                  <a:gd name="connsiteX1" fmla="*/ 62214 w 130948"/>
                  <a:gd name="connsiteY1" fmla="*/ 43953 h 170986"/>
                  <a:gd name="connsiteX2" fmla="*/ 100589 w 130948"/>
                  <a:gd name="connsiteY2" fmla="*/ 63463 h 170986"/>
                  <a:gd name="connsiteX3" fmla="*/ 102514 w 130948"/>
                  <a:gd name="connsiteY3" fmla="*/ 63463 h 170986"/>
                  <a:gd name="connsiteX4" fmla="*/ 102514 w 130948"/>
                  <a:gd name="connsiteY4" fmla="*/ 0 h 170986"/>
                  <a:gd name="connsiteX5" fmla="*/ 130948 w 130948"/>
                  <a:gd name="connsiteY5" fmla="*/ 0 h 170986"/>
                  <a:gd name="connsiteX6" fmla="*/ 130948 w 130948"/>
                  <a:gd name="connsiteY6" fmla="*/ 167449 h 170986"/>
                  <a:gd name="connsiteX7" fmla="*/ 111493 w 130948"/>
                  <a:gd name="connsiteY7" fmla="*/ 167449 h 170986"/>
                  <a:gd name="connsiteX8" fmla="*/ 107431 w 130948"/>
                  <a:gd name="connsiteY8" fmla="*/ 148903 h 170986"/>
                  <a:gd name="connsiteX9" fmla="*/ 105507 w 130948"/>
                  <a:gd name="connsiteY9" fmla="*/ 148903 h 170986"/>
                  <a:gd name="connsiteX10" fmla="*/ 62107 w 130948"/>
                  <a:gd name="connsiteY10" fmla="*/ 170987 h 170986"/>
                  <a:gd name="connsiteX11" fmla="*/ 0 w 130948"/>
                  <a:gd name="connsiteY11" fmla="*/ 108703 h 170986"/>
                  <a:gd name="connsiteX12" fmla="*/ 103048 w 130948"/>
                  <a:gd name="connsiteY12" fmla="*/ 107631 h 170986"/>
                  <a:gd name="connsiteX13" fmla="*/ 65314 w 130948"/>
                  <a:gd name="connsiteY13" fmla="*/ 69788 h 170986"/>
                  <a:gd name="connsiteX14" fmla="*/ 28541 w 130948"/>
                  <a:gd name="connsiteY14" fmla="*/ 107631 h 170986"/>
                  <a:gd name="connsiteX15" fmla="*/ 65527 w 130948"/>
                  <a:gd name="connsiteY15" fmla="*/ 145151 h 170986"/>
                  <a:gd name="connsiteX16" fmla="*/ 102941 w 130948"/>
                  <a:gd name="connsiteY16" fmla="*/ 107631 h 1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0986">
                    <a:moveTo>
                      <a:pt x="107" y="108595"/>
                    </a:moveTo>
                    <a:cubicBezTo>
                      <a:pt x="107" y="72468"/>
                      <a:pt x="25014" y="43953"/>
                      <a:pt x="62214" y="43953"/>
                    </a:cubicBezTo>
                    <a:cubicBezTo>
                      <a:pt x="81134" y="43953"/>
                      <a:pt x="93534" y="52958"/>
                      <a:pt x="100589" y="63463"/>
                    </a:cubicBezTo>
                    <a:lnTo>
                      <a:pt x="102514" y="63463"/>
                    </a:lnTo>
                    <a:lnTo>
                      <a:pt x="102514" y="0"/>
                    </a:lnTo>
                    <a:lnTo>
                      <a:pt x="130948" y="0"/>
                    </a:lnTo>
                    <a:lnTo>
                      <a:pt x="130948" y="167449"/>
                    </a:lnTo>
                    <a:lnTo>
                      <a:pt x="111493" y="167449"/>
                    </a:lnTo>
                    <a:lnTo>
                      <a:pt x="107431" y="148903"/>
                    </a:lnTo>
                    <a:lnTo>
                      <a:pt x="105507" y="148903"/>
                    </a:lnTo>
                    <a:cubicBezTo>
                      <a:pt x="97917" y="161553"/>
                      <a:pt x="82310" y="170987"/>
                      <a:pt x="62107" y="170987"/>
                    </a:cubicBezTo>
                    <a:cubicBezTo>
                      <a:pt x="24907" y="170987"/>
                      <a:pt x="0" y="143436"/>
                      <a:pt x="0" y="108703"/>
                    </a:cubicBezTo>
                    <a:close/>
                    <a:moveTo>
                      <a:pt x="103048" y="107631"/>
                    </a:moveTo>
                    <a:cubicBezTo>
                      <a:pt x="103048" y="87155"/>
                      <a:pt x="86907" y="69788"/>
                      <a:pt x="65314" y="69788"/>
                    </a:cubicBezTo>
                    <a:cubicBezTo>
                      <a:pt x="43721" y="69788"/>
                      <a:pt x="28541" y="85011"/>
                      <a:pt x="28541" y="107631"/>
                    </a:cubicBezTo>
                    <a:cubicBezTo>
                      <a:pt x="28541" y="130250"/>
                      <a:pt x="44896" y="145151"/>
                      <a:pt x="65527" y="145151"/>
                    </a:cubicBezTo>
                    <a:cubicBezTo>
                      <a:pt x="87334" y="145151"/>
                      <a:pt x="102941" y="127034"/>
                      <a:pt x="102941" y="107631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6" name="Forme libre 25">
                <a:extLst>
                  <a:ext uri="{FF2B5EF4-FFF2-40B4-BE49-F238E27FC236}">
                    <a16:creationId xmlns:a16="http://schemas.microsoft.com/office/drawing/2014/main" id="{BAB05954-CA8B-DE84-92D6-686C4A316033}"/>
                  </a:ext>
                </a:extLst>
              </p:cNvPr>
              <p:cNvSpPr/>
              <p:nvPr/>
            </p:nvSpPr>
            <p:spPr>
              <a:xfrm>
                <a:off x="11341826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90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90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90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90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7" name="Forme libre 26">
                <a:extLst>
                  <a:ext uri="{FF2B5EF4-FFF2-40B4-BE49-F238E27FC236}">
                    <a16:creationId xmlns:a16="http://schemas.microsoft.com/office/drawing/2014/main" id="{62E1CFD5-87F6-DF8C-DC0D-37541DCBB9CD}"/>
                  </a:ext>
                </a:extLst>
              </p:cNvPr>
              <p:cNvSpPr/>
              <p:nvPr/>
            </p:nvSpPr>
            <p:spPr>
              <a:xfrm>
                <a:off x="11417188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8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2B5CF905-5855-9EAE-59EE-80126A8EE053}"/>
                </a:ext>
              </a:extLst>
            </p:cNvPr>
            <p:cNvSpPr/>
            <p:nvPr/>
          </p:nvSpPr>
          <p:spPr>
            <a:xfrm>
              <a:off x="9038423" y="5836253"/>
              <a:ext cx="617112" cy="408010"/>
            </a:xfrm>
            <a:custGeom>
              <a:avLst/>
              <a:gdLst>
                <a:gd name="connsiteX0" fmla="*/ 483492 w 617112"/>
                <a:gd name="connsiteY0" fmla="*/ 0 h 408010"/>
                <a:gd name="connsiteX1" fmla="*/ 419675 w 617112"/>
                <a:gd name="connsiteY1" fmla="*/ 179027 h 408010"/>
                <a:gd name="connsiteX2" fmla="*/ 347093 w 617112"/>
                <a:gd name="connsiteY2" fmla="*/ 0 h 408010"/>
                <a:gd name="connsiteX3" fmla="*/ 308503 w 617112"/>
                <a:gd name="connsiteY3" fmla="*/ 0 h 408010"/>
                <a:gd name="connsiteX4" fmla="*/ 270020 w 617112"/>
                <a:gd name="connsiteY4" fmla="*/ 0 h 408010"/>
                <a:gd name="connsiteX5" fmla="*/ 197438 w 617112"/>
                <a:gd name="connsiteY5" fmla="*/ 179027 h 408010"/>
                <a:gd name="connsiteX6" fmla="*/ 133621 w 617112"/>
                <a:gd name="connsiteY6" fmla="*/ 0 h 408010"/>
                <a:gd name="connsiteX7" fmla="*/ 0 w 617112"/>
                <a:gd name="connsiteY7" fmla="*/ 0 h 408010"/>
                <a:gd name="connsiteX8" fmla="*/ 155107 w 617112"/>
                <a:gd name="connsiteY8" fmla="*/ 408010 h 408010"/>
                <a:gd name="connsiteX9" fmla="*/ 225979 w 617112"/>
                <a:gd name="connsiteY9" fmla="*/ 408010 h 408010"/>
                <a:gd name="connsiteX10" fmla="*/ 308503 w 617112"/>
                <a:gd name="connsiteY10" fmla="*/ 205184 h 408010"/>
                <a:gd name="connsiteX11" fmla="*/ 391134 w 617112"/>
                <a:gd name="connsiteY11" fmla="*/ 408010 h 408010"/>
                <a:gd name="connsiteX12" fmla="*/ 462006 w 617112"/>
                <a:gd name="connsiteY12" fmla="*/ 408010 h 408010"/>
                <a:gd name="connsiteX13" fmla="*/ 617113 w 617112"/>
                <a:gd name="connsiteY13" fmla="*/ 0 h 408010"/>
                <a:gd name="connsiteX14" fmla="*/ 483492 w 617112"/>
                <a:gd name="connsiteY14" fmla="*/ 0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7112" h="408010">
                  <a:moveTo>
                    <a:pt x="483492" y="0"/>
                  </a:moveTo>
                  <a:lnTo>
                    <a:pt x="419675" y="179027"/>
                  </a:lnTo>
                  <a:lnTo>
                    <a:pt x="347093" y="0"/>
                  </a:lnTo>
                  <a:lnTo>
                    <a:pt x="308503" y="0"/>
                  </a:lnTo>
                  <a:lnTo>
                    <a:pt x="270020" y="0"/>
                  </a:lnTo>
                  <a:lnTo>
                    <a:pt x="197438" y="179027"/>
                  </a:lnTo>
                  <a:lnTo>
                    <a:pt x="133621" y="0"/>
                  </a:lnTo>
                  <a:lnTo>
                    <a:pt x="0" y="0"/>
                  </a:lnTo>
                  <a:lnTo>
                    <a:pt x="155107" y="408010"/>
                  </a:lnTo>
                  <a:lnTo>
                    <a:pt x="225979" y="408010"/>
                  </a:lnTo>
                  <a:lnTo>
                    <a:pt x="308503" y="205184"/>
                  </a:lnTo>
                  <a:lnTo>
                    <a:pt x="391134" y="408010"/>
                  </a:lnTo>
                  <a:lnTo>
                    <a:pt x="462006" y="408010"/>
                  </a:lnTo>
                  <a:lnTo>
                    <a:pt x="617113" y="0"/>
                  </a:lnTo>
                  <a:lnTo>
                    <a:pt x="483492" y="0"/>
                  </a:lnTo>
                  <a:close/>
                </a:path>
              </a:pathLst>
            </a:custGeom>
            <a:grpFill/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9D08EA00-60A1-21AE-B76D-AC33BF97C5A1}"/>
                </a:ext>
              </a:extLst>
            </p:cNvPr>
            <p:cNvSpPr/>
            <p:nvPr/>
          </p:nvSpPr>
          <p:spPr>
            <a:xfrm>
              <a:off x="9677022" y="5836253"/>
              <a:ext cx="277075" cy="408010"/>
            </a:xfrm>
            <a:custGeom>
              <a:avLst/>
              <a:gdLst>
                <a:gd name="connsiteX0" fmla="*/ 277076 w 277075"/>
                <a:gd name="connsiteY0" fmla="*/ 107631 h 408010"/>
                <a:gd name="connsiteX1" fmla="*/ 277076 w 277075"/>
                <a:gd name="connsiteY1" fmla="*/ 0 h 408010"/>
                <a:gd name="connsiteX2" fmla="*/ 0 w 277075"/>
                <a:gd name="connsiteY2" fmla="*/ 0 h 408010"/>
                <a:gd name="connsiteX3" fmla="*/ 0 w 277075"/>
                <a:gd name="connsiteY3" fmla="*/ 408010 h 408010"/>
                <a:gd name="connsiteX4" fmla="*/ 277076 w 277075"/>
                <a:gd name="connsiteY4" fmla="*/ 408010 h 408010"/>
                <a:gd name="connsiteX5" fmla="*/ 277076 w 277075"/>
                <a:gd name="connsiteY5" fmla="*/ 300594 h 408010"/>
                <a:gd name="connsiteX6" fmla="*/ 122717 w 277075"/>
                <a:gd name="connsiteY6" fmla="*/ 300594 h 408010"/>
                <a:gd name="connsiteX7" fmla="*/ 122717 w 277075"/>
                <a:gd name="connsiteY7" fmla="*/ 257713 h 408010"/>
                <a:gd name="connsiteX8" fmla="*/ 260293 w 277075"/>
                <a:gd name="connsiteY8" fmla="*/ 257713 h 408010"/>
                <a:gd name="connsiteX9" fmla="*/ 260293 w 277075"/>
                <a:gd name="connsiteY9" fmla="*/ 150297 h 408010"/>
                <a:gd name="connsiteX10" fmla="*/ 122717 w 277075"/>
                <a:gd name="connsiteY10" fmla="*/ 150297 h 408010"/>
                <a:gd name="connsiteX11" fmla="*/ 122717 w 277075"/>
                <a:gd name="connsiteY11" fmla="*/ 107631 h 408010"/>
                <a:gd name="connsiteX12" fmla="*/ 277076 w 277075"/>
                <a:gd name="connsiteY12" fmla="*/ 107631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7075" h="408010">
                  <a:moveTo>
                    <a:pt x="277076" y="107631"/>
                  </a:moveTo>
                  <a:lnTo>
                    <a:pt x="277076" y="0"/>
                  </a:lnTo>
                  <a:lnTo>
                    <a:pt x="0" y="0"/>
                  </a:lnTo>
                  <a:lnTo>
                    <a:pt x="0" y="408010"/>
                  </a:lnTo>
                  <a:lnTo>
                    <a:pt x="277076" y="408010"/>
                  </a:lnTo>
                  <a:lnTo>
                    <a:pt x="277076" y="300594"/>
                  </a:lnTo>
                  <a:lnTo>
                    <a:pt x="122717" y="300594"/>
                  </a:lnTo>
                  <a:lnTo>
                    <a:pt x="122717" y="257713"/>
                  </a:lnTo>
                  <a:lnTo>
                    <a:pt x="260293" y="257713"/>
                  </a:lnTo>
                  <a:lnTo>
                    <a:pt x="260293" y="150297"/>
                  </a:lnTo>
                  <a:lnTo>
                    <a:pt x="122717" y="150297"/>
                  </a:lnTo>
                  <a:lnTo>
                    <a:pt x="122717" y="107631"/>
                  </a:lnTo>
                  <a:lnTo>
                    <a:pt x="277076" y="107631"/>
                  </a:lnTo>
                  <a:close/>
                </a:path>
              </a:pathLst>
            </a:custGeom>
            <a:grpFill/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" name="Sous-titre 2">
            <a:extLst>
              <a:ext uri="{FF2B5EF4-FFF2-40B4-BE49-F238E27FC236}">
                <a16:creationId xmlns:a16="http://schemas.microsoft.com/office/drawing/2014/main" id="{82C22866-9F35-F582-5B03-9C7CF692F5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2748" y="5997169"/>
            <a:ext cx="1865243" cy="329878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00/00/2023</a:t>
            </a:r>
          </a:p>
        </p:txBody>
      </p:sp>
    </p:spTree>
    <p:extLst>
      <p:ext uri="{BB962C8B-B14F-4D97-AF65-F5344CB8AC3E}">
        <p14:creationId xmlns:p14="http://schemas.microsoft.com/office/powerpoint/2010/main" val="38991982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Titre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que 7">
            <a:extLst>
              <a:ext uri="{FF2B5EF4-FFF2-40B4-BE49-F238E27FC236}">
                <a16:creationId xmlns:a16="http://schemas.microsoft.com/office/drawing/2014/main" id="{CB89E119-0CC3-7A0A-3386-B8E8B506F1E8}"/>
              </a:ext>
            </a:extLst>
          </p:cNvPr>
          <p:cNvGrpSpPr/>
          <p:nvPr/>
        </p:nvGrpSpPr>
        <p:grpSpPr>
          <a:xfrm>
            <a:off x="-57456" y="-34799"/>
            <a:ext cx="12309733" cy="6918658"/>
            <a:chOff x="-57456" y="-34799"/>
            <a:chExt cx="12309733" cy="6918658"/>
          </a:xfrm>
        </p:grpSpPr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650F04B4-943F-AFFF-FBCC-0395813EAF5D}"/>
                </a:ext>
              </a:extLst>
            </p:cNvPr>
            <p:cNvSpPr/>
            <p:nvPr/>
          </p:nvSpPr>
          <p:spPr>
            <a:xfrm>
              <a:off x="-57456" y="-34799"/>
              <a:ext cx="12309733" cy="6918549"/>
            </a:xfrm>
            <a:custGeom>
              <a:avLst/>
              <a:gdLst>
                <a:gd name="connsiteX0" fmla="*/ 11911116 w 12309733"/>
                <a:gd name="connsiteY0" fmla="*/ 6918550 h 6918549"/>
                <a:gd name="connsiteX1" fmla="*/ 0 w 12309733"/>
                <a:gd name="connsiteY1" fmla="*/ 6918550 h 6918549"/>
                <a:gd name="connsiteX2" fmla="*/ 0 w 12309733"/>
                <a:gd name="connsiteY2" fmla="*/ 3408128 h 6918549"/>
                <a:gd name="connsiteX3" fmla="*/ 8809210 w 12309733"/>
                <a:gd name="connsiteY3" fmla="*/ 0 h 6918549"/>
                <a:gd name="connsiteX4" fmla="*/ 12309734 w 12309733"/>
                <a:gd name="connsiteY4" fmla="*/ 0 h 6918549"/>
                <a:gd name="connsiteX5" fmla="*/ 12309734 w 12309733"/>
                <a:gd name="connsiteY5" fmla="*/ 6917248 h 6918549"/>
                <a:gd name="connsiteX6" fmla="*/ 11911116 w 12309733"/>
                <a:gd name="connsiteY6" fmla="*/ 6918550 h 6918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9733" h="6918549">
                  <a:moveTo>
                    <a:pt x="11911116" y="6918550"/>
                  </a:moveTo>
                  <a:lnTo>
                    <a:pt x="0" y="6918550"/>
                  </a:lnTo>
                  <a:lnTo>
                    <a:pt x="0" y="3408128"/>
                  </a:lnTo>
                  <a:lnTo>
                    <a:pt x="8809210" y="0"/>
                  </a:lnTo>
                  <a:lnTo>
                    <a:pt x="12309734" y="0"/>
                  </a:lnTo>
                  <a:lnTo>
                    <a:pt x="12309734" y="6917248"/>
                  </a:lnTo>
                  <a:lnTo>
                    <a:pt x="11911116" y="6918550"/>
                  </a:lnTo>
                  <a:close/>
                </a:path>
              </a:pathLst>
            </a:custGeom>
            <a:solidFill>
              <a:srgbClr val="FFC2B0"/>
            </a:solidFill>
            <a:ln w="108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E2E00C82-CF79-8C71-1E3A-3917F869755C}"/>
                </a:ext>
              </a:extLst>
            </p:cNvPr>
            <p:cNvSpPr/>
            <p:nvPr/>
          </p:nvSpPr>
          <p:spPr>
            <a:xfrm>
              <a:off x="-57456" y="-34799"/>
              <a:ext cx="8809209" cy="3408128"/>
            </a:xfrm>
            <a:custGeom>
              <a:avLst/>
              <a:gdLst>
                <a:gd name="connsiteX0" fmla="*/ 8809210 w 8809209"/>
                <a:gd name="connsiteY0" fmla="*/ 0 h 3408128"/>
                <a:gd name="connsiteX1" fmla="*/ 0 w 8809209"/>
                <a:gd name="connsiteY1" fmla="*/ 3408128 h 3408128"/>
                <a:gd name="connsiteX2" fmla="*/ 0 w 8809209"/>
                <a:gd name="connsiteY2" fmla="*/ 0 h 3408128"/>
                <a:gd name="connsiteX3" fmla="*/ 8809210 w 8809209"/>
                <a:gd name="connsiteY3" fmla="*/ 0 h 3408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09209" h="3408128">
                  <a:moveTo>
                    <a:pt x="8809210" y="0"/>
                  </a:moveTo>
                  <a:lnTo>
                    <a:pt x="0" y="3408128"/>
                  </a:lnTo>
                  <a:lnTo>
                    <a:pt x="0" y="0"/>
                  </a:lnTo>
                  <a:lnTo>
                    <a:pt x="8809210" y="0"/>
                  </a:lnTo>
                  <a:close/>
                </a:path>
              </a:pathLst>
            </a:custGeom>
            <a:solidFill>
              <a:srgbClr val="FF663A"/>
            </a:solidFill>
            <a:ln w="108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44A1F4E0-7855-ABEF-ECB7-8B22CD4A0B3E}"/>
                </a:ext>
              </a:extLst>
            </p:cNvPr>
            <p:cNvSpPr/>
            <p:nvPr/>
          </p:nvSpPr>
          <p:spPr>
            <a:xfrm>
              <a:off x="6262588" y="3946738"/>
              <a:ext cx="5987519" cy="2937121"/>
            </a:xfrm>
            <a:custGeom>
              <a:avLst/>
              <a:gdLst>
                <a:gd name="connsiteX0" fmla="*/ 5987520 w 5987519"/>
                <a:gd name="connsiteY0" fmla="*/ 0 h 2937121"/>
                <a:gd name="connsiteX1" fmla="*/ 5987520 w 5987519"/>
                <a:gd name="connsiteY1" fmla="*/ 2937121 h 2937121"/>
                <a:gd name="connsiteX2" fmla="*/ 1850812 w 5987519"/>
                <a:gd name="connsiteY2" fmla="*/ 2937121 h 2937121"/>
                <a:gd name="connsiteX3" fmla="*/ 0 w 5987519"/>
                <a:gd name="connsiteY3" fmla="*/ 2173769 h 2937121"/>
                <a:gd name="connsiteX4" fmla="*/ 5987520 w 5987519"/>
                <a:gd name="connsiteY4" fmla="*/ 0 h 293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87519" h="2937121">
                  <a:moveTo>
                    <a:pt x="5987520" y="0"/>
                  </a:moveTo>
                  <a:lnTo>
                    <a:pt x="5987520" y="2937121"/>
                  </a:lnTo>
                  <a:lnTo>
                    <a:pt x="1850812" y="2937121"/>
                  </a:lnTo>
                  <a:lnTo>
                    <a:pt x="0" y="2173769"/>
                  </a:lnTo>
                  <a:lnTo>
                    <a:pt x="5987520" y="0"/>
                  </a:lnTo>
                  <a:close/>
                </a:path>
              </a:pathLst>
            </a:custGeom>
            <a:solidFill>
              <a:srgbClr val="FF663A"/>
            </a:solidFill>
            <a:ln w="108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1BBADB6E-EF83-2B69-820F-9025871EA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749" y="4082143"/>
            <a:ext cx="6983902" cy="1339770"/>
          </a:xfrm>
        </p:spPr>
        <p:txBody>
          <a:bodyPr anchor="t" anchorCtr="0">
            <a:normAutofit/>
          </a:bodyPr>
          <a:lstStyle>
            <a:lvl1pPr algn="l">
              <a:defRPr sz="4000" b="1">
                <a:latin typeface="+mj-lt"/>
              </a:defRPr>
            </a:lvl1pPr>
          </a:lstStyle>
          <a:p>
            <a:r>
              <a:rPr lang="fr-FR" dirty="0"/>
              <a:t>Titre de la présentation </a:t>
            </a:r>
            <a:br>
              <a:rPr lang="fr-FR" dirty="0"/>
            </a:br>
            <a:r>
              <a:rPr lang="fr-FR" dirty="0"/>
              <a:t>en deux lignes</a:t>
            </a:r>
          </a:p>
        </p:txBody>
      </p:sp>
      <p:grpSp>
        <p:nvGrpSpPr>
          <p:cNvPr id="5" name="Graphique 3">
            <a:extLst>
              <a:ext uri="{FF2B5EF4-FFF2-40B4-BE49-F238E27FC236}">
                <a16:creationId xmlns:a16="http://schemas.microsoft.com/office/drawing/2014/main" id="{A172F00A-60DC-834B-AAF4-D257370F1A28}"/>
              </a:ext>
            </a:extLst>
          </p:cNvPr>
          <p:cNvGrpSpPr/>
          <p:nvPr/>
        </p:nvGrpSpPr>
        <p:grpSpPr>
          <a:xfrm>
            <a:off x="9038423" y="5823604"/>
            <a:ext cx="2498917" cy="469543"/>
            <a:chOff x="9038423" y="5823604"/>
            <a:chExt cx="2498917" cy="469543"/>
          </a:xfrm>
          <a:solidFill>
            <a:schemeClr val="bg1"/>
          </a:solidFill>
        </p:grpSpPr>
        <p:grpSp>
          <p:nvGrpSpPr>
            <p:cNvPr id="6" name="Graphique 3">
              <a:extLst>
                <a:ext uri="{FF2B5EF4-FFF2-40B4-BE49-F238E27FC236}">
                  <a16:creationId xmlns:a16="http://schemas.microsoft.com/office/drawing/2014/main" id="{4BA216E9-1FEC-F468-4B18-A5EDD2497102}"/>
                </a:ext>
              </a:extLst>
            </p:cNvPr>
            <p:cNvGrpSpPr/>
            <p:nvPr/>
          </p:nvGrpSpPr>
          <p:grpSpPr>
            <a:xfrm>
              <a:off x="10059818" y="5823604"/>
              <a:ext cx="1477522" cy="469543"/>
              <a:chOff x="10059818" y="5823604"/>
              <a:chExt cx="1477522" cy="469543"/>
            </a:xfrm>
            <a:grpFill/>
          </p:grpSpPr>
          <p:sp>
            <p:nvSpPr>
              <p:cNvPr id="7" name="Forme libre 6">
                <a:extLst>
                  <a:ext uri="{FF2B5EF4-FFF2-40B4-BE49-F238E27FC236}">
                    <a16:creationId xmlns:a16="http://schemas.microsoft.com/office/drawing/2014/main" id="{D94DCE20-24F7-A2C9-8B86-11F0280E8690}"/>
                  </a:ext>
                </a:extLst>
              </p:cNvPr>
              <p:cNvSpPr/>
              <p:nvPr/>
            </p:nvSpPr>
            <p:spPr>
              <a:xfrm>
                <a:off x="10059818" y="5836468"/>
                <a:ext cx="246075" cy="164125"/>
              </a:xfrm>
              <a:custGeom>
                <a:avLst/>
                <a:gdLst>
                  <a:gd name="connsiteX0" fmla="*/ 0 w 246075"/>
                  <a:gd name="connsiteY0" fmla="*/ 0 h 164125"/>
                  <a:gd name="connsiteX1" fmla="*/ 31107 w 246075"/>
                  <a:gd name="connsiteY1" fmla="*/ 0 h 164125"/>
                  <a:gd name="connsiteX2" fmla="*/ 69055 w 246075"/>
                  <a:gd name="connsiteY2" fmla="*/ 109667 h 164125"/>
                  <a:gd name="connsiteX3" fmla="*/ 70765 w 246075"/>
                  <a:gd name="connsiteY3" fmla="*/ 109667 h 164125"/>
                  <a:gd name="connsiteX4" fmla="*/ 114379 w 246075"/>
                  <a:gd name="connsiteY4" fmla="*/ 0 h 164125"/>
                  <a:gd name="connsiteX5" fmla="*/ 131696 w 246075"/>
                  <a:gd name="connsiteY5" fmla="*/ 0 h 164125"/>
                  <a:gd name="connsiteX6" fmla="*/ 175096 w 246075"/>
                  <a:gd name="connsiteY6" fmla="*/ 109667 h 164125"/>
                  <a:gd name="connsiteX7" fmla="*/ 176807 w 246075"/>
                  <a:gd name="connsiteY7" fmla="*/ 109667 h 164125"/>
                  <a:gd name="connsiteX8" fmla="*/ 214755 w 246075"/>
                  <a:gd name="connsiteY8" fmla="*/ 0 h 164125"/>
                  <a:gd name="connsiteX9" fmla="*/ 246076 w 246075"/>
                  <a:gd name="connsiteY9" fmla="*/ 0 h 164125"/>
                  <a:gd name="connsiteX10" fmla="*/ 185358 w 246075"/>
                  <a:gd name="connsiteY10" fmla="*/ 164126 h 164125"/>
                  <a:gd name="connsiteX11" fmla="*/ 170393 w 246075"/>
                  <a:gd name="connsiteY11" fmla="*/ 164126 h 164125"/>
                  <a:gd name="connsiteX12" fmla="*/ 123893 w 246075"/>
                  <a:gd name="connsiteY12" fmla="*/ 46847 h 164125"/>
                  <a:gd name="connsiteX13" fmla="*/ 122183 w 246075"/>
                  <a:gd name="connsiteY13" fmla="*/ 46847 h 164125"/>
                  <a:gd name="connsiteX14" fmla="*/ 75469 w 246075"/>
                  <a:gd name="connsiteY14" fmla="*/ 164126 h 164125"/>
                  <a:gd name="connsiteX15" fmla="*/ 60717 w 246075"/>
                  <a:gd name="connsiteY15" fmla="*/ 164126 h 164125"/>
                  <a:gd name="connsiteX16" fmla="*/ 0 w 246075"/>
                  <a:gd name="connsiteY16" fmla="*/ 0 h 16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075" h="164125">
                    <a:moveTo>
                      <a:pt x="0" y="0"/>
                    </a:moveTo>
                    <a:lnTo>
                      <a:pt x="31107" y="0"/>
                    </a:lnTo>
                    <a:lnTo>
                      <a:pt x="69055" y="109667"/>
                    </a:lnTo>
                    <a:lnTo>
                      <a:pt x="70765" y="109667"/>
                    </a:lnTo>
                    <a:lnTo>
                      <a:pt x="114379" y="0"/>
                    </a:lnTo>
                    <a:lnTo>
                      <a:pt x="131696" y="0"/>
                    </a:lnTo>
                    <a:lnTo>
                      <a:pt x="175096" y="109667"/>
                    </a:lnTo>
                    <a:lnTo>
                      <a:pt x="176807" y="109667"/>
                    </a:lnTo>
                    <a:lnTo>
                      <a:pt x="214755" y="0"/>
                    </a:lnTo>
                    <a:lnTo>
                      <a:pt x="246076" y="0"/>
                    </a:lnTo>
                    <a:lnTo>
                      <a:pt x="185358" y="164126"/>
                    </a:lnTo>
                    <a:lnTo>
                      <a:pt x="170393" y="164126"/>
                    </a:lnTo>
                    <a:lnTo>
                      <a:pt x="123893" y="46847"/>
                    </a:lnTo>
                    <a:lnTo>
                      <a:pt x="122183" y="46847"/>
                    </a:lnTo>
                    <a:lnTo>
                      <a:pt x="75469" y="164126"/>
                    </a:lnTo>
                    <a:lnTo>
                      <a:pt x="60717" y="1641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" name="Forme libre 8">
                <a:extLst>
                  <a:ext uri="{FF2B5EF4-FFF2-40B4-BE49-F238E27FC236}">
                    <a16:creationId xmlns:a16="http://schemas.microsoft.com/office/drawing/2014/main" id="{66AC43E0-F2D9-DD27-30A1-342E23CD115D}"/>
                  </a:ext>
                </a:extLst>
              </p:cNvPr>
              <p:cNvSpPr/>
              <p:nvPr/>
            </p:nvSpPr>
            <p:spPr>
              <a:xfrm>
                <a:off x="10301511" y="5876883"/>
                <a:ext cx="130948" cy="127034"/>
              </a:xfrm>
              <a:custGeom>
                <a:avLst/>
                <a:gdLst>
                  <a:gd name="connsiteX0" fmla="*/ 0 w 130948"/>
                  <a:gd name="connsiteY0" fmla="*/ 64643 h 127034"/>
                  <a:gd name="connsiteX1" fmla="*/ 62107 w 130948"/>
                  <a:gd name="connsiteY1" fmla="*/ 0 h 127034"/>
                  <a:gd name="connsiteX2" fmla="*/ 105721 w 130948"/>
                  <a:gd name="connsiteY2" fmla="*/ 22405 h 127034"/>
                  <a:gd name="connsiteX3" fmla="*/ 107645 w 130948"/>
                  <a:gd name="connsiteY3" fmla="*/ 22405 h 127034"/>
                  <a:gd name="connsiteX4" fmla="*/ 111707 w 130948"/>
                  <a:gd name="connsiteY4" fmla="*/ 3859 h 127034"/>
                  <a:gd name="connsiteX5" fmla="*/ 130948 w 130948"/>
                  <a:gd name="connsiteY5" fmla="*/ 3859 h 127034"/>
                  <a:gd name="connsiteX6" fmla="*/ 130948 w 130948"/>
                  <a:gd name="connsiteY6" fmla="*/ 123496 h 127034"/>
                  <a:gd name="connsiteX7" fmla="*/ 111493 w 130948"/>
                  <a:gd name="connsiteY7" fmla="*/ 123496 h 127034"/>
                  <a:gd name="connsiteX8" fmla="*/ 107431 w 130948"/>
                  <a:gd name="connsiteY8" fmla="*/ 104951 h 127034"/>
                  <a:gd name="connsiteX9" fmla="*/ 105507 w 130948"/>
                  <a:gd name="connsiteY9" fmla="*/ 104951 h 127034"/>
                  <a:gd name="connsiteX10" fmla="*/ 62107 w 130948"/>
                  <a:gd name="connsiteY10" fmla="*/ 127034 h 127034"/>
                  <a:gd name="connsiteX11" fmla="*/ 0 w 130948"/>
                  <a:gd name="connsiteY11" fmla="*/ 64750 h 127034"/>
                  <a:gd name="connsiteX12" fmla="*/ 102941 w 130948"/>
                  <a:gd name="connsiteY12" fmla="*/ 63678 h 127034"/>
                  <a:gd name="connsiteX13" fmla="*/ 65207 w 130948"/>
                  <a:gd name="connsiteY13" fmla="*/ 25836 h 127034"/>
                  <a:gd name="connsiteX14" fmla="*/ 28434 w 130948"/>
                  <a:gd name="connsiteY14" fmla="*/ 63678 h 127034"/>
                  <a:gd name="connsiteX15" fmla="*/ 65421 w 130948"/>
                  <a:gd name="connsiteY15" fmla="*/ 101199 h 127034"/>
                  <a:gd name="connsiteX16" fmla="*/ 102834 w 130948"/>
                  <a:gd name="connsiteY16" fmla="*/ 63678 h 12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27034">
                    <a:moveTo>
                      <a:pt x="0" y="64643"/>
                    </a:moveTo>
                    <a:cubicBezTo>
                      <a:pt x="0" y="28516"/>
                      <a:pt x="24907" y="0"/>
                      <a:pt x="62107" y="0"/>
                    </a:cubicBezTo>
                    <a:cubicBezTo>
                      <a:pt x="82310" y="0"/>
                      <a:pt x="98131" y="9755"/>
                      <a:pt x="105721" y="22405"/>
                    </a:cubicBezTo>
                    <a:lnTo>
                      <a:pt x="107645" y="22405"/>
                    </a:lnTo>
                    <a:lnTo>
                      <a:pt x="111707" y="3859"/>
                    </a:lnTo>
                    <a:lnTo>
                      <a:pt x="130948" y="3859"/>
                    </a:lnTo>
                    <a:lnTo>
                      <a:pt x="130948" y="123496"/>
                    </a:lnTo>
                    <a:lnTo>
                      <a:pt x="111493" y="123496"/>
                    </a:lnTo>
                    <a:lnTo>
                      <a:pt x="107431" y="104951"/>
                    </a:lnTo>
                    <a:lnTo>
                      <a:pt x="105507" y="104951"/>
                    </a:lnTo>
                    <a:cubicBezTo>
                      <a:pt x="97917" y="117600"/>
                      <a:pt x="82310" y="127034"/>
                      <a:pt x="62107" y="127034"/>
                    </a:cubicBezTo>
                    <a:cubicBezTo>
                      <a:pt x="24907" y="127034"/>
                      <a:pt x="0" y="99483"/>
                      <a:pt x="0" y="64750"/>
                    </a:cubicBezTo>
                    <a:close/>
                    <a:moveTo>
                      <a:pt x="102941" y="63678"/>
                    </a:moveTo>
                    <a:cubicBezTo>
                      <a:pt x="102941" y="43202"/>
                      <a:pt x="86800" y="25836"/>
                      <a:pt x="65207" y="25836"/>
                    </a:cubicBezTo>
                    <a:cubicBezTo>
                      <a:pt x="43614" y="25836"/>
                      <a:pt x="28434" y="41058"/>
                      <a:pt x="28434" y="63678"/>
                    </a:cubicBezTo>
                    <a:cubicBezTo>
                      <a:pt x="28434" y="86297"/>
                      <a:pt x="44790" y="101199"/>
                      <a:pt x="65421" y="101199"/>
                    </a:cubicBezTo>
                    <a:cubicBezTo>
                      <a:pt x="87227" y="101199"/>
                      <a:pt x="102834" y="83081"/>
                      <a:pt x="102834" y="63678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" name="Forme libre 9">
                <a:extLst>
                  <a:ext uri="{FF2B5EF4-FFF2-40B4-BE49-F238E27FC236}">
                    <a16:creationId xmlns:a16="http://schemas.microsoft.com/office/drawing/2014/main" id="{1F6A88DF-D00D-83B9-374E-5AFA65795665}"/>
                  </a:ext>
                </a:extLst>
              </p:cNvPr>
              <p:cNvSpPr/>
              <p:nvPr/>
            </p:nvSpPr>
            <p:spPr>
              <a:xfrm>
                <a:off x="10463886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" name="Forme libre 10">
                <a:extLst>
                  <a:ext uri="{FF2B5EF4-FFF2-40B4-BE49-F238E27FC236}">
                    <a16:creationId xmlns:a16="http://schemas.microsoft.com/office/drawing/2014/main" id="{9657DA84-F2BB-915D-FC0B-4F6089CBFBC9}"/>
                  </a:ext>
                </a:extLst>
              </p:cNvPr>
              <p:cNvSpPr/>
              <p:nvPr/>
            </p:nvSpPr>
            <p:spPr>
              <a:xfrm>
                <a:off x="10523962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" name="Forme libre 11">
                <a:extLst>
                  <a:ext uri="{FF2B5EF4-FFF2-40B4-BE49-F238E27FC236}">
                    <a16:creationId xmlns:a16="http://schemas.microsoft.com/office/drawing/2014/main" id="{E93C5AFF-6252-A8E6-D215-2947D11F379C}"/>
                  </a:ext>
                </a:extLst>
              </p:cNvPr>
              <p:cNvSpPr/>
              <p:nvPr/>
            </p:nvSpPr>
            <p:spPr>
              <a:xfrm>
                <a:off x="10576555" y="5876883"/>
                <a:ext cx="130199" cy="127248"/>
              </a:xfrm>
              <a:custGeom>
                <a:avLst/>
                <a:gdLst>
                  <a:gd name="connsiteX0" fmla="*/ 0 w 130199"/>
                  <a:gd name="connsiteY0" fmla="*/ 63463 h 127248"/>
                  <a:gd name="connsiteX1" fmla="*/ 64993 w 130199"/>
                  <a:gd name="connsiteY1" fmla="*/ 0 h 127248"/>
                  <a:gd name="connsiteX2" fmla="*/ 130200 w 130199"/>
                  <a:gd name="connsiteY2" fmla="*/ 63463 h 127248"/>
                  <a:gd name="connsiteX3" fmla="*/ 64993 w 130199"/>
                  <a:gd name="connsiteY3" fmla="*/ 127249 h 127248"/>
                  <a:gd name="connsiteX4" fmla="*/ 0 w 130199"/>
                  <a:gd name="connsiteY4" fmla="*/ 63463 h 127248"/>
                  <a:gd name="connsiteX5" fmla="*/ 101445 w 130199"/>
                  <a:gd name="connsiteY5" fmla="*/ 63463 h 127248"/>
                  <a:gd name="connsiteX6" fmla="*/ 64886 w 130199"/>
                  <a:gd name="connsiteY6" fmla="*/ 26372 h 127248"/>
                  <a:gd name="connsiteX7" fmla="*/ 28648 w 130199"/>
                  <a:gd name="connsiteY7" fmla="*/ 63463 h 127248"/>
                  <a:gd name="connsiteX8" fmla="*/ 64886 w 130199"/>
                  <a:gd name="connsiteY8" fmla="*/ 100555 h 127248"/>
                  <a:gd name="connsiteX9" fmla="*/ 101445 w 130199"/>
                  <a:gd name="connsiteY9" fmla="*/ 63463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199" h="127248">
                    <a:moveTo>
                      <a:pt x="0" y="63463"/>
                    </a:moveTo>
                    <a:cubicBezTo>
                      <a:pt x="0" y="26800"/>
                      <a:pt x="29183" y="0"/>
                      <a:pt x="64993" y="0"/>
                    </a:cubicBezTo>
                    <a:cubicBezTo>
                      <a:pt x="100803" y="0"/>
                      <a:pt x="130200" y="26908"/>
                      <a:pt x="130200" y="63463"/>
                    </a:cubicBezTo>
                    <a:cubicBezTo>
                      <a:pt x="130200" y="100019"/>
                      <a:pt x="101552" y="127249"/>
                      <a:pt x="64993" y="127249"/>
                    </a:cubicBezTo>
                    <a:cubicBezTo>
                      <a:pt x="28434" y="127249"/>
                      <a:pt x="0" y="100127"/>
                      <a:pt x="0" y="63463"/>
                    </a:cubicBezTo>
                    <a:close/>
                    <a:moveTo>
                      <a:pt x="101445" y="63463"/>
                    </a:moveTo>
                    <a:cubicBezTo>
                      <a:pt x="101445" y="42023"/>
                      <a:pt x="85517" y="26372"/>
                      <a:pt x="64886" y="26372"/>
                    </a:cubicBezTo>
                    <a:cubicBezTo>
                      <a:pt x="44255" y="26372"/>
                      <a:pt x="28648" y="42023"/>
                      <a:pt x="28648" y="63463"/>
                    </a:cubicBezTo>
                    <a:cubicBezTo>
                      <a:pt x="28648" y="84904"/>
                      <a:pt x="44576" y="100555"/>
                      <a:pt x="64886" y="100555"/>
                    </a:cubicBezTo>
                    <a:cubicBezTo>
                      <a:pt x="85196" y="100555"/>
                      <a:pt x="101445" y="85118"/>
                      <a:pt x="101445" y="63463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" name="Forme libre 12">
                <a:extLst>
                  <a:ext uri="{FF2B5EF4-FFF2-40B4-BE49-F238E27FC236}">
                    <a16:creationId xmlns:a16="http://schemas.microsoft.com/office/drawing/2014/main" id="{6E4F46A4-873F-E4C0-6140-F1F47538F3AE}"/>
                  </a:ext>
                </a:extLst>
              </p:cNvPr>
              <p:cNvSpPr/>
              <p:nvPr/>
            </p:nvSpPr>
            <p:spPr>
              <a:xfrm>
                <a:off x="10730700" y="5877097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7 w 117479"/>
                  <a:gd name="connsiteY7" fmla="*/ 123282 h 123282"/>
                  <a:gd name="connsiteX8" fmla="*/ 88297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538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5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7" y="123282"/>
                    </a:lnTo>
                    <a:lnTo>
                      <a:pt x="88297" y="57139"/>
                    </a:lnTo>
                    <a:cubicBezTo>
                      <a:pt x="88297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538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" name="Forme libre 13">
                <a:extLst>
                  <a:ext uri="{FF2B5EF4-FFF2-40B4-BE49-F238E27FC236}">
                    <a16:creationId xmlns:a16="http://schemas.microsoft.com/office/drawing/2014/main" id="{A728B7D7-C603-A101-6D18-00A67D1894D5}"/>
                  </a:ext>
                </a:extLst>
              </p:cNvPr>
              <p:cNvSpPr/>
              <p:nvPr/>
            </p:nvSpPr>
            <p:spPr>
              <a:xfrm>
                <a:off x="10874689" y="5823604"/>
                <a:ext cx="36024" cy="176775"/>
              </a:xfrm>
              <a:custGeom>
                <a:avLst/>
                <a:gdLst>
                  <a:gd name="connsiteX0" fmla="*/ 0 w 36024"/>
                  <a:gd name="connsiteY0" fmla="*/ 18117 h 176775"/>
                  <a:gd name="connsiteX1" fmla="*/ 17745 w 36024"/>
                  <a:gd name="connsiteY1" fmla="*/ 0 h 176775"/>
                  <a:gd name="connsiteX2" fmla="*/ 36024 w 36024"/>
                  <a:gd name="connsiteY2" fmla="*/ 18117 h 176775"/>
                  <a:gd name="connsiteX3" fmla="*/ 17745 w 36024"/>
                  <a:gd name="connsiteY3" fmla="*/ 35913 h 176775"/>
                  <a:gd name="connsiteX4" fmla="*/ 0 w 36024"/>
                  <a:gd name="connsiteY4" fmla="*/ 18117 h 176775"/>
                  <a:gd name="connsiteX5" fmla="*/ 3100 w 36024"/>
                  <a:gd name="connsiteY5" fmla="*/ 57139 h 176775"/>
                  <a:gd name="connsiteX6" fmla="*/ 32497 w 36024"/>
                  <a:gd name="connsiteY6" fmla="*/ 57139 h 176775"/>
                  <a:gd name="connsiteX7" fmla="*/ 32497 w 36024"/>
                  <a:gd name="connsiteY7" fmla="*/ 176776 h 176775"/>
                  <a:gd name="connsiteX8" fmla="*/ 3100 w 36024"/>
                  <a:gd name="connsiteY8" fmla="*/ 176776 h 176775"/>
                  <a:gd name="connsiteX9" fmla="*/ 3100 w 36024"/>
                  <a:gd name="connsiteY9" fmla="*/ 57031 h 17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024" h="176775">
                    <a:moveTo>
                      <a:pt x="0" y="18117"/>
                    </a:moveTo>
                    <a:cubicBezTo>
                      <a:pt x="0" y="7933"/>
                      <a:pt x="8552" y="0"/>
                      <a:pt x="17745" y="0"/>
                    </a:cubicBezTo>
                    <a:cubicBezTo>
                      <a:pt x="27472" y="0"/>
                      <a:pt x="36024" y="8040"/>
                      <a:pt x="36024" y="18117"/>
                    </a:cubicBezTo>
                    <a:cubicBezTo>
                      <a:pt x="36024" y="28194"/>
                      <a:pt x="27686" y="35913"/>
                      <a:pt x="17745" y="35913"/>
                    </a:cubicBezTo>
                    <a:cubicBezTo>
                      <a:pt x="7803" y="35913"/>
                      <a:pt x="0" y="28087"/>
                      <a:pt x="0" y="18117"/>
                    </a:cubicBezTo>
                    <a:close/>
                    <a:moveTo>
                      <a:pt x="3100" y="57139"/>
                    </a:moveTo>
                    <a:lnTo>
                      <a:pt x="32497" y="57139"/>
                    </a:lnTo>
                    <a:lnTo>
                      <a:pt x="32497" y="176776"/>
                    </a:lnTo>
                    <a:lnTo>
                      <a:pt x="3100" y="176776"/>
                    </a:lnTo>
                    <a:lnTo>
                      <a:pt x="3100" y="57031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5" name="Forme libre 14">
                <a:extLst>
                  <a:ext uri="{FF2B5EF4-FFF2-40B4-BE49-F238E27FC236}">
                    <a16:creationId xmlns:a16="http://schemas.microsoft.com/office/drawing/2014/main" id="{E35C50D9-36D5-29F1-14DF-1CEDFAF31BA9}"/>
                  </a:ext>
                </a:extLst>
              </p:cNvPr>
              <p:cNvSpPr/>
              <p:nvPr/>
            </p:nvSpPr>
            <p:spPr>
              <a:xfrm>
                <a:off x="10931344" y="5876776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6" name="Forme libre 15">
                <a:extLst>
                  <a:ext uri="{FF2B5EF4-FFF2-40B4-BE49-F238E27FC236}">
                    <a16:creationId xmlns:a16="http://schemas.microsoft.com/office/drawing/2014/main" id="{26A0D61D-9FB0-8974-7749-CA36962F77C3}"/>
                  </a:ext>
                </a:extLst>
              </p:cNvPr>
              <p:cNvSpPr/>
              <p:nvPr/>
            </p:nvSpPr>
            <p:spPr>
              <a:xfrm>
                <a:off x="10077135" y="6080459"/>
                <a:ext cx="102727" cy="164018"/>
              </a:xfrm>
              <a:custGeom>
                <a:avLst/>
                <a:gdLst>
                  <a:gd name="connsiteX0" fmla="*/ 0 w 102727"/>
                  <a:gd name="connsiteY0" fmla="*/ 0 h 164018"/>
                  <a:gd name="connsiteX1" fmla="*/ 102727 w 102727"/>
                  <a:gd name="connsiteY1" fmla="*/ 0 h 164018"/>
                  <a:gd name="connsiteX2" fmla="*/ 102727 w 102727"/>
                  <a:gd name="connsiteY2" fmla="*/ 23584 h 164018"/>
                  <a:gd name="connsiteX3" fmla="*/ 30679 w 102727"/>
                  <a:gd name="connsiteY3" fmla="*/ 23584 h 164018"/>
                  <a:gd name="connsiteX4" fmla="*/ 30679 w 102727"/>
                  <a:gd name="connsiteY4" fmla="*/ 70432 h 164018"/>
                  <a:gd name="connsiteX5" fmla="*/ 94924 w 102727"/>
                  <a:gd name="connsiteY5" fmla="*/ 70432 h 164018"/>
                  <a:gd name="connsiteX6" fmla="*/ 94924 w 102727"/>
                  <a:gd name="connsiteY6" fmla="*/ 92837 h 164018"/>
                  <a:gd name="connsiteX7" fmla="*/ 30679 w 102727"/>
                  <a:gd name="connsiteY7" fmla="*/ 92837 h 164018"/>
                  <a:gd name="connsiteX8" fmla="*/ 30679 w 102727"/>
                  <a:gd name="connsiteY8" fmla="*/ 140434 h 164018"/>
                  <a:gd name="connsiteX9" fmla="*/ 102727 w 102727"/>
                  <a:gd name="connsiteY9" fmla="*/ 140434 h 164018"/>
                  <a:gd name="connsiteX10" fmla="*/ 102727 w 102727"/>
                  <a:gd name="connsiteY10" fmla="*/ 164019 h 164018"/>
                  <a:gd name="connsiteX11" fmla="*/ 0 w 102727"/>
                  <a:gd name="connsiteY11" fmla="*/ 164019 h 164018"/>
                  <a:gd name="connsiteX12" fmla="*/ 0 w 102727"/>
                  <a:gd name="connsiteY12" fmla="*/ 214 h 16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727" h="164018">
                    <a:moveTo>
                      <a:pt x="0" y="0"/>
                    </a:moveTo>
                    <a:lnTo>
                      <a:pt x="102727" y="0"/>
                    </a:lnTo>
                    <a:lnTo>
                      <a:pt x="102727" y="23584"/>
                    </a:lnTo>
                    <a:lnTo>
                      <a:pt x="30679" y="23584"/>
                    </a:lnTo>
                    <a:lnTo>
                      <a:pt x="30679" y="70432"/>
                    </a:lnTo>
                    <a:lnTo>
                      <a:pt x="94924" y="70432"/>
                    </a:lnTo>
                    <a:lnTo>
                      <a:pt x="94924" y="92837"/>
                    </a:lnTo>
                    <a:lnTo>
                      <a:pt x="30679" y="92837"/>
                    </a:lnTo>
                    <a:lnTo>
                      <a:pt x="30679" y="140434"/>
                    </a:lnTo>
                    <a:lnTo>
                      <a:pt x="102727" y="140434"/>
                    </a:lnTo>
                    <a:lnTo>
                      <a:pt x="102727" y="164019"/>
                    </a:lnTo>
                    <a:lnTo>
                      <a:pt x="0" y="164019"/>
                    </a:lnTo>
                    <a:lnTo>
                      <a:pt x="0" y="214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7" name="Forme libre 16">
                <a:extLst>
                  <a:ext uri="{FF2B5EF4-FFF2-40B4-BE49-F238E27FC236}">
                    <a16:creationId xmlns:a16="http://schemas.microsoft.com/office/drawing/2014/main" id="{681E97DF-2AFF-43A6-CB2C-9F7CB678042C}"/>
                  </a:ext>
                </a:extLst>
              </p:cNvPr>
              <p:cNvSpPr/>
              <p:nvPr/>
            </p:nvSpPr>
            <p:spPr>
              <a:xfrm>
                <a:off x="10204235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" name="Forme libre 17">
                <a:extLst>
                  <a:ext uri="{FF2B5EF4-FFF2-40B4-BE49-F238E27FC236}">
                    <a16:creationId xmlns:a16="http://schemas.microsoft.com/office/drawing/2014/main" id="{5CD764B9-FC53-8AFC-893A-A51FD65CDA4D}"/>
                  </a:ext>
                </a:extLst>
              </p:cNvPr>
              <p:cNvSpPr/>
              <p:nvPr/>
            </p:nvSpPr>
            <p:spPr>
              <a:xfrm>
                <a:off x="10339031" y="6097183"/>
                <a:ext cx="88403" cy="150725"/>
              </a:xfrm>
              <a:custGeom>
                <a:avLst/>
                <a:gdLst>
                  <a:gd name="connsiteX0" fmla="*/ 88403 w 88403"/>
                  <a:gd name="connsiteY0" fmla="*/ 146652 h 150725"/>
                  <a:gd name="connsiteX1" fmla="*/ 64459 w 88403"/>
                  <a:gd name="connsiteY1" fmla="*/ 150726 h 150725"/>
                  <a:gd name="connsiteX2" fmla="*/ 17745 w 88403"/>
                  <a:gd name="connsiteY2" fmla="*/ 97446 h 150725"/>
                  <a:gd name="connsiteX3" fmla="*/ 17745 w 88403"/>
                  <a:gd name="connsiteY3" fmla="*/ 51778 h 150725"/>
                  <a:gd name="connsiteX4" fmla="*/ 0 w 88403"/>
                  <a:gd name="connsiteY4" fmla="*/ 51778 h 150725"/>
                  <a:gd name="connsiteX5" fmla="*/ 0 w 88403"/>
                  <a:gd name="connsiteY5" fmla="*/ 27551 h 150725"/>
                  <a:gd name="connsiteX6" fmla="*/ 19883 w 88403"/>
                  <a:gd name="connsiteY6" fmla="*/ 27551 h 150725"/>
                  <a:gd name="connsiteX7" fmla="*/ 24586 w 88403"/>
                  <a:gd name="connsiteY7" fmla="*/ 0 h 150725"/>
                  <a:gd name="connsiteX8" fmla="*/ 46179 w 88403"/>
                  <a:gd name="connsiteY8" fmla="*/ 0 h 150725"/>
                  <a:gd name="connsiteX9" fmla="*/ 46179 w 88403"/>
                  <a:gd name="connsiteY9" fmla="*/ 27551 h 150725"/>
                  <a:gd name="connsiteX10" fmla="*/ 83593 w 88403"/>
                  <a:gd name="connsiteY10" fmla="*/ 27551 h 150725"/>
                  <a:gd name="connsiteX11" fmla="*/ 83593 w 88403"/>
                  <a:gd name="connsiteY11" fmla="*/ 51778 h 150725"/>
                  <a:gd name="connsiteX12" fmla="*/ 46393 w 88403"/>
                  <a:gd name="connsiteY12" fmla="*/ 51778 h 150725"/>
                  <a:gd name="connsiteX13" fmla="*/ 46393 w 88403"/>
                  <a:gd name="connsiteY13" fmla="*/ 97661 h 150725"/>
                  <a:gd name="connsiteX14" fmla="*/ 69376 w 88403"/>
                  <a:gd name="connsiteY14" fmla="*/ 124569 h 150725"/>
                  <a:gd name="connsiteX15" fmla="*/ 85731 w 88403"/>
                  <a:gd name="connsiteY15" fmla="*/ 121031 h 150725"/>
                  <a:gd name="connsiteX16" fmla="*/ 88083 w 88403"/>
                  <a:gd name="connsiteY16" fmla="*/ 121031 h 150725"/>
                  <a:gd name="connsiteX17" fmla="*/ 88296 w 88403"/>
                  <a:gd name="connsiteY17" fmla="*/ 146759 h 15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8403" h="150725">
                    <a:moveTo>
                      <a:pt x="88403" y="146652"/>
                    </a:moveTo>
                    <a:cubicBezTo>
                      <a:pt x="81241" y="149547"/>
                      <a:pt x="72048" y="150726"/>
                      <a:pt x="64459" y="150726"/>
                    </a:cubicBezTo>
                    <a:cubicBezTo>
                      <a:pt x="34848" y="150726"/>
                      <a:pt x="17745" y="134538"/>
                      <a:pt x="17745" y="97446"/>
                    </a:cubicBezTo>
                    <a:lnTo>
                      <a:pt x="17745" y="51778"/>
                    </a:lnTo>
                    <a:lnTo>
                      <a:pt x="0" y="51778"/>
                    </a:lnTo>
                    <a:lnTo>
                      <a:pt x="0" y="27551"/>
                    </a:lnTo>
                    <a:lnTo>
                      <a:pt x="19883" y="27551"/>
                    </a:lnTo>
                    <a:lnTo>
                      <a:pt x="24586" y="0"/>
                    </a:lnTo>
                    <a:lnTo>
                      <a:pt x="46179" y="0"/>
                    </a:lnTo>
                    <a:lnTo>
                      <a:pt x="46179" y="27551"/>
                    </a:lnTo>
                    <a:lnTo>
                      <a:pt x="83593" y="27551"/>
                    </a:lnTo>
                    <a:lnTo>
                      <a:pt x="83593" y="51778"/>
                    </a:lnTo>
                    <a:lnTo>
                      <a:pt x="46393" y="51778"/>
                    </a:lnTo>
                    <a:lnTo>
                      <a:pt x="46393" y="97661"/>
                    </a:lnTo>
                    <a:cubicBezTo>
                      <a:pt x="46393" y="115992"/>
                      <a:pt x="53769" y="124569"/>
                      <a:pt x="69376" y="124569"/>
                    </a:cubicBezTo>
                    <a:cubicBezTo>
                      <a:pt x="76752" y="124569"/>
                      <a:pt x="82203" y="122639"/>
                      <a:pt x="85731" y="121031"/>
                    </a:cubicBezTo>
                    <a:lnTo>
                      <a:pt x="88083" y="121031"/>
                    </a:lnTo>
                    <a:lnTo>
                      <a:pt x="88296" y="146759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" name="Forme libre 18">
                <a:extLst>
                  <a:ext uri="{FF2B5EF4-FFF2-40B4-BE49-F238E27FC236}">
                    <a16:creationId xmlns:a16="http://schemas.microsoft.com/office/drawing/2014/main" id="{82430748-AF29-DD6C-3F14-3162BE603B02}"/>
                  </a:ext>
                </a:extLst>
              </p:cNvPr>
              <p:cNvSpPr/>
              <p:nvPr/>
            </p:nvSpPr>
            <p:spPr>
              <a:xfrm>
                <a:off x="10446355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0" name="Forme libre 19">
                <a:extLst>
                  <a:ext uri="{FF2B5EF4-FFF2-40B4-BE49-F238E27FC236}">
                    <a16:creationId xmlns:a16="http://schemas.microsoft.com/office/drawing/2014/main" id="{7D674952-E088-D1C9-9735-A703B1497E13}"/>
                  </a:ext>
                </a:extLst>
              </p:cNvPr>
              <p:cNvSpPr/>
              <p:nvPr/>
            </p:nvSpPr>
            <p:spPr>
              <a:xfrm>
                <a:off x="10521824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1" name="Forme libre 20">
                <a:extLst>
                  <a:ext uri="{FF2B5EF4-FFF2-40B4-BE49-F238E27FC236}">
                    <a16:creationId xmlns:a16="http://schemas.microsoft.com/office/drawing/2014/main" id="{719BFF44-9CB8-7A7F-FDED-C24D07398D46}"/>
                  </a:ext>
                </a:extLst>
              </p:cNvPr>
              <p:cNvSpPr/>
              <p:nvPr/>
            </p:nvSpPr>
            <p:spPr>
              <a:xfrm>
                <a:off x="10665493" y="6120981"/>
                <a:ext cx="130948" cy="172166"/>
              </a:xfrm>
              <a:custGeom>
                <a:avLst/>
                <a:gdLst>
                  <a:gd name="connsiteX0" fmla="*/ 0 w 130948"/>
                  <a:gd name="connsiteY0" fmla="*/ 3752 h 172166"/>
                  <a:gd name="connsiteX1" fmla="*/ 21379 w 130948"/>
                  <a:gd name="connsiteY1" fmla="*/ 3752 h 172166"/>
                  <a:gd name="connsiteX2" fmla="*/ 24265 w 130948"/>
                  <a:gd name="connsiteY2" fmla="*/ 21119 h 172166"/>
                  <a:gd name="connsiteX3" fmla="*/ 26190 w 130948"/>
                  <a:gd name="connsiteY3" fmla="*/ 21119 h 172166"/>
                  <a:gd name="connsiteX4" fmla="*/ 70017 w 130948"/>
                  <a:gd name="connsiteY4" fmla="*/ 0 h 172166"/>
                  <a:gd name="connsiteX5" fmla="*/ 130948 w 130948"/>
                  <a:gd name="connsiteY5" fmla="*/ 63463 h 172166"/>
                  <a:gd name="connsiteX6" fmla="*/ 69483 w 130948"/>
                  <a:gd name="connsiteY6" fmla="*/ 126927 h 172166"/>
                  <a:gd name="connsiteX7" fmla="*/ 30572 w 130948"/>
                  <a:gd name="connsiteY7" fmla="*/ 107952 h 172166"/>
                  <a:gd name="connsiteX8" fmla="*/ 28648 w 130948"/>
                  <a:gd name="connsiteY8" fmla="*/ 107952 h 172166"/>
                  <a:gd name="connsiteX9" fmla="*/ 28648 w 130948"/>
                  <a:gd name="connsiteY9" fmla="*/ 172166 h 172166"/>
                  <a:gd name="connsiteX10" fmla="*/ 0 w 130948"/>
                  <a:gd name="connsiteY10" fmla="*/ 172166 h 172166"/>
                  <a:gd name="connsiteX11" fmla="*/ 0 w 130948"/>
                  <a:gd name="connsiteY11" fmla="*/ 3752 h 172166"/>
                  <a:gd name="connsiteX12" fmla="*/ 102727 w 130948"/>
                  <a:gd name="connsiteY12" fmla="*/ 63678 h 172166"/>
                  <a:gd name="connsiteX13" fmla="*/ 65955 w 130948"/>
                  <a:gd name="connsiteY13" fmla="*/ 25836 h 172166"/>
                  <a:gd name="connsiteX14" fmla="*/ 28007 w 130948"/>
                  <a:gd name="connsiteY14" fmla="*/ 63678 h 172166"/>
                  <a:gd name="connsiteX15" fmla="*/ 65741 w 130948"/>
                  <a:gd name="connsiteY15" fmla="*/ 101199 h 172166"/>
                  <a:gd name="connsiteX16" fmla="*/ 102727 w 130948"/>
                  <a:gd name="connsiteY16" fmla="*/ 63678 h 172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2166">
                    <a:moveTo>
                      <a:pt x="0" y="3752"/>
                    </a:moveTo>
                    <a:lnTo>
                      <a:pt x="21379" y="3752"/>
                    </a:lnTo>
                    <a:lnTo>
                      <a:pt x="24265" y="21119"/>
                    </a:lnTo>
                    <a:lnTo>
                      <a:pt x="26190" y="21119"/>
                    </a:lnTo>
                    <a:cubicBezTo>
                      <a:pt x="32069" y="10613"/>
                      <a:pt x="47569" y="0"/>
                      <a:pt x="70017" y="0"/>
                    </a:cubicBezTo>
                    <a:cubicBezTo>
                      <a:pt x="106576" y="0"/>
                      <a:pt x="130948" y="27551"/>
                      <a:pt x="130948" y="63463"/>
                    </a:cubicBezTo>
                    <a:cubicBezTo>
                      <a:pt x="130948" y="99376"/>
                      <a:pt x="104652" y="126927"/>
                      <a:pt x="69483" y="126927"/>
                    </a:cubicBezTo>
                    <a:cubicBezTo>
                      <a:pt x="50989" y="126927"/>
                      <a:pt x="36238" y="117172"/>
                      <a:pt x="30572" y="107952"/>
                    </a:cubicBezTo>
                    <a:lnTo>
                      <a:pt x="28648" y="107952"/>
                    </a:lnTo>
                    <a:lnTo>
                      <a:pt x="28648" y="172166"/>
                    </a:lnTo>
                    <a:lnTo>
                      <a:pt x="0" y="172166"/>
                    </a:lnTo>
                    <a:lnTo>
                      <a:pt x="0" y="3752"/>
                    </a:lnTo>
                    <a:close/>
                    <a:moveTo>
                      <a:pt x="102727" y="63678"/>
                    </a:moveTo>
                    <a:cubicBezTo>
                      <a:pt x="102727" y="41058"/>
                      <a:pt x="86372" y="25836"/>
                      <a:pt x="65955" y="25836"/>
                    </a:cubicBezTo>
                    <a:cubicBezTo>
                      <a:pt x="44362" y="25836"/>
                      <a:pt x="28007" y="43202"/>
                      <a:pt x="28007" y="63678"/>
                    </a:cubicBezTo>
                    <a:cubicBezTo>
                      <a:pt x="28007" y="84153"/>
                      <a:pt x="43934" y="101199"/>
                      <a:pt x="65741" y="101199"/>
                    </a:cubicBezTo>
                    <a:cubicBezTo>
                      <a:pt x="86158" y="101199"/>
                      <a:pt x="102727" y="85761"/>
                      <a:pt x="102727" y="63678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" name="Forme libre 21">
                <a:extLst>
                  <a:ext uri="{FF2B5EF4-FFF2-40B4-BE49-F238E27FC236}">
                    <a16:creationId xmlns:a16="http://schemas.microsoft.com/office/drawing/2014/main" id="{B5CF899E-3C2F-4F60-A529-E78E823DC4AC}"/>
                  </a:ext>
                </a:extLst>
              </p:cNvPr>
              <p:cNvSpPr/>
              <p:nvPr/>
            </p:nvSpPr>
            <p:spPr>
              <a:xfrm>
                <a:off x="10820599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" name="Forme libre 22">
                <a:extLst>
                  <a:ext uri="{FF2B5EF4-FFF2-40B4-BE49-F238E27FC236}">
                    <a16:creationId xmlns:a16="http://schemas.microsoft.com/office/drawing/2014/main" id="{E8CA3E69-AB47-0B87-0CEF-A2C8E1D64BFA}"/>
                  </a:ext>
                </a:extLst>
              </p:cNvPr>
              <p:cNvSpPr/>
              <p:nvPr/>
            </p:nvSpPr>
            <p:spPr>
              <a:xfrm>
                <a:off x="10895961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" name="Forme libre 23">
                <a:extLst>
                  <a:ext uri="{FF2B5EF4-FFF2-40B4-BE49-F238E27FC236}">
                    <a16:creationId xmlns:a16="http://schemas.microsoft.com/office/drawing/2014/main" id="{7629DCDB-8254-198E-257C-A1E3C3A955E5}"/>
                  </a:ext>
                </a:extLst>
              </p:cNvPr>
              <p:cNvSpPr/>
              <p:nvPr/>
            </p:nvSpPr>
            <p:spPr>
              <a:xfrm>
                <a:off x="11039737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7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7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5" name="Forme libre 24">
                <a:extLst>
                  <a:ext uri="{FF2B5EF4-FFF2-40B4-BE49-F238E27FC236}">
                    <a16:creationId xmlns:a16="http://schemas.microsoft.com/office/drawing/2014/main" id="{E74F80CA-F1AE-27BB-28BC-DC43E50621E3}"/>
                  </a:ext>
                </a:extLst>
              </p:cNvPr>
              <p:cNvSpPr/>
              <p:nvPr/>
            </p:nvSpPr>
            <p:spPr>
              <a:xfrm>
                <a:off x="11179237" y="6077029"/>
                <a:ext cx="130948" cy="170986"/>
              </a:xfrm>
              <a:custGeom>
                <a:avLst/>
                <a:gdLst>
                  <a:gd name="connsiteX0" fmla="*/ 107 w 130948"/>
                  <a:gd name="connsiteY0" fmla="*/ 108595 h 170986"/>
                  <a:gd name="connsiteX1" fmla="*/ 62214 w 130948"/>
                  <a:gd name="connsiteY1" fmla="*/ 43953 h 170986"/>
                  <a:gd name="connsiteX2" fmla="*/ 100589 w 130948"/>
                  <a:gd name="connsiteY2" fmla="*/ 63463 h 170986"/>
                  <a:gd name="connsiteX3" fmla="*/ 102514 w 130948"/>
                  <a:gd name="connsiteY3" fmla="*/ 63463 h 170986"/>
                  <a:gd name="connsiteX4" fmla="*/ 102514 w 130948"/>
                  <a:gd name="connsiteY4" fmla="*/ 0 h 170986"/>
                  <a:gd name="connsiteX5" fmla="*/ 130948 w 130948"/>
                  <a:gd name="connsiteY5" fmla="*/ 0 h 170986"/>
                  <a:gd name="connsiteX6" fmla="*/ 130948 w 130948"/>
                  <a:gd name="connsiteY6" fmla="*/ 167449 h 170986"/>
                  <a:gd name="connsiteX7" fmla="*/ 111493 w 130948"/>
                  <a:gd name="connsiteY7" fmla="*/ 167449 h 170986"/>
                  <a:gd name="connsiteX8" fmla="*/ 107431 w 130948"/>
                  <a:gd name="connsiteY8" fmla="*/ 148903 h 170986"/>
                  <a:gd name="connsiteX9" fmla="*/ 105507 w 130948"/>
                  <a:gd name="connsiteY9" fmla="*/ 148903 h 170986"/>
                  <a:gd name="connsiteX10" fmla="*/ 62107 w 130948"/>
                  <a:gd name="connsiteY10" fmla="*/ 170987 h 170986"/>
                  <a:gd name="connsiteX11" fmla="*/ 0 w 130948"/>
                  <a:gd name="connsiteY11" fmla="*/ 108703 h 170986"/>
                  <a:gd name="connsiteX12" fmla="*/ 103048 w 130948"/>
                  <a:gd name="connsiteY12" fmla="*/ 107631 h 170986"/>
                  <a:gd name="connsiteX13" fmla="*/ 65314 w 130948"/>
                  <a:gd name="connsiteY13" fmla="*/ 69788 h 170986"/>
                  <a:gd name="connsiteX14" fmla="*/ 28541 w 130948"/>
                  <a:gd name="connsiteY14" fmla="*/ 107631 h 170986"/>
                  <a:gd name="connsiteX15" fmla="*/ 65527 w 130948"/>
                  <a:gd name="connsiteY15" fmla="*/ 145151 h 170986"/>
                  <a:gd name="connsiteX16" fmla="*/ 102941 w 130948"/>
                  <a:gd name="connsiteY16" fmla="*/ 107631 h 1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0986">
                    <a:moveTo>
                      <a:pt x="107" y="108595"/>
                    </a:moveTo>
                    <a:cubicBezTo>
                      <a:pt x="107" y="72468"/>
                      <a:pt x="25014" y="43953"/>
                      <a:pt x="62214" y="43953"/>
                    </a:cubicBezTo>
                    <a:cubicBezTo>
                      <a:pt x="81134" y="43953"/>
                      <a:pt x="93534" y="52958"/>
                      <a:pt x="100589" y="63463"/>
                    </a:cubicBezTo>
                    <a:lnTo>
                      <a:pt x="102514" y="63463"/>
                    </a:lnTo>
                    <a:lnTo>
                      <a:pt x="102514" y="0"/>
                    </a:lnTo>
                    <a:lnTo>
                      <a:pt x="130948" y="0"/>
                    </a:lnTo>
                    <a:lnTo>
                      <a:pt x="130948" y="167449"/>
                    </a:lnTo>
                    <a:lnTo>
                      <a:pt x="111493" y="167449"/>
                    </a:lnTo>
                    <a:lnTo>
                      <a:pt x="107431" y="148903"/>
                    </a:lnTo>
                    <a:lnTo>
                      <a:pt x="105507" y="148903"/>
                    </a:lnTo>
                    <a:cubicBezTo>
                      <a:pt x="97917" y="161553"/>
                      <a:pt x="82310" y="170987"/>
                      <a:pt x="62107" y="170987"/>
                    </a:cubicBezTo>
                    <a:cubicBezTo>
                      <a:pt x="24907" y="170987"/>
                      <a:pt x="0" y="143436"/>
                      <a:pt x="0" y="108703"/>
                    </a:cubicBezTo>
                    <a:close/>
                    <a:moveTo>
                      <a:pt x="103048" y="107631"/>
                    </a:moveTo>
                    <a:cubicBezTo>
                      <a:pt x="103048" y="87155"/>
                      <a:pt x="86907" y="69788"/>
                      <a:pt x="65314" y="69788"/>
                    </a:cubicBezTo>
                    <a:cubicBezTo>
                      <a:pt x="43721" y="69788"/>
                      <a:pt x="28541" y="85011"/>
                      <a:pt x="28541" y="107631"/>
                    </a:cubicBezTo>
                    <a:cubicBezTo>
                      <a:pt x="28541" y="130250"/>
                      <a:pt x="44896" y="145151"/>
                      <a:pt x="65527" y="145151"/>
                    </a:cubicBezTo>
                    <a:cubicBezTo>
                      <a:pt x="87334" y="145151"/>
                      <a:pt x="102941" y="127034"/>
                      <a:pt x="102941" y="107631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6" name="Forme libre 25">
                <a:extLst>
                  <a:ext uri="{FF2B5EF4-FFF2-40B4-BE49-F238E27FC236}">
                    <a16:creationId xmlns:a16="http://schemas.microsoft.com/office/drawing/2014/main" id="{BAB05954-CA8B-DE84-92D6-686C4A316033}"/>
                  </a:ext>
                </a:extLst>
              </p:cNvPr>
              <p:cNvSpPr/>
              <p:nvPr/>
            </p:nvSpPr>
            <p:spPr>
              <a:xfrm>
                <a:off x="11341826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90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90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90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90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7" name="Forme libre 26">
                <a:extLst>
                  <a:ext uri="{FF2B5EF4-FFF2-40B4-BE49-F238E27FC236}">
                    <a16:creationId xmlns:a16="http://schemas.microsoft.com/office/drawing/2014/main" id="{62E1CFD5-87F6-DF8C-DC0D-37541DCBB9CD}"/>
                  </a:ext>
                </a:extLst>
              </p:cNvPr>
              <p:cNvSpPr/>
              <p:nvPr/>
            </p:nvSpPr>
            <p:spPr>
              <a:xfrm>
                <a:off x="11417188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8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2B5CF905-5855-9EAE-59EE-80126A8EE053}"/>
                </a:ext>
              </a:extLst>
            </p:cNvPr>
            <p:cNvSpPr/>
            <p:nvPr/>
          </p:nvSpPr>
          <p:spPr>
            <a:xfrm>
              <a:off x="9038423" y="5836253"/>
              <a:ext cx="617112" cy="408010"/>
            </a:xfrm>
            <a:custGeom>
              <a:avLst/>
              <a:gdLst>
                <a:gd name="connsiteX0" fmla="*/ 483492 w 617112"/>
                <a:gd name="connsiteY0" fmla="*/ 0 h 408010"/>
                <a:gd name="connsiteX1" fmla="*/ 419675 w 617112"/>
                <a:gd name="connsiteY1" fmla="*/ 179027 h 408010"/>
                <a:gd name="connsiteX2" fmla="*/ 347093 w 617112"/>
                <a:gd name="connsiteY2" fmla="*/ 0 h 408010"/>
                <a:gd name="connsiteX3" fmla="*/ 308503 w 617112"/>
                <a:gd name="connsiteY3" fmla="*/ 0 h 408010"/>
                <a:gd name="connsiteX4" fmla="*/ 270020 w 617112"/>
                <a:gd name="connsiteY4" fmla="*/ 0 h 408010"/>
                <a:gd name="connsiteX5" fmla="*/ 197438 w 617112"/>
                <a:gd name="connsiteY5" fmla="*/ 179027 h 408010"/>
                <a:gd name="connsiteX6" fmla="*/ 133621 w 617112"/>
                <a:gd name="connsiteY6" fmla="*/ 0 h 408010"/>
                <a:gd name="connsiteX7" fmla="*/ 0 w 617112"/>
                <a:gd name="connsiteY7" fmla="*/ 0 h 408010"/>
                <a:gd name="connsiteX8" fmla="*/ 155107 w 617112"/>
                <a:gd name="connsiteY8" fmla="*/ 408010 h 408010"/>
                <a:gd name="connsiteX9" fmla="*/ 225979 w 617112"/>
                <a:gd name="connsiteY9" fmla="*/ 408010 h 408010"/>
                <a:gd name="connsiteX10" fmla="*/ 308503 w 617112"/>
                <a:gd name="connsiteY10" fmla="*/ 205184 h 408010"/>
                <a:gd name="connsiteX11" fmla="*/ 391134 w 617112"/>
                <a:gd name="connsiteY11" fmla="*/ 408010 h 408010"/>
                <a:gd name="connsiteX12" fmla="*/ 462006 w 617112"/>
                <a:gd name="connsiteY12" fmla="*/ 408010 h 408010"/>
                <a:gd name="connsiteX13" fmla="*/ 617113 w 617112"/>
                <a:gd name="connsiteY13" fmla="*/ 0 h 408010"/>
                <a:gd name="connsiteX14" fmla="*/ 483492 w 617112"/>
                <a:gd name="connsiteY14" fmla="*/ 0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7112" h="408010">
                  <a:moveTo>
                    <a:pt x="483492" y="0"/>
                  </a:moveTo>
                  <a:lnTo>
                    <a:pt x="419675" y="179027"/>
                  </a:lnTo>
                  <a:lnTo>
                    <a:pt x="347093" y="0"/>
                  </a:lnTo>
                  <a:lnTo>
                    <a:pt x="308503" y="0"/>
                  </a:lnTo>
                  <a:lnTo>
                    <a:pt x="270020" y="0"/>
                  </a:lnTo>
                  <a:lnTo>
                    <a:pt x="197438" y="179027"/>
                  </a:lnTo>
                  <a:lnTo>
                    <a:pt x="133621" y="0"/>
                  </a:lnTo>
                  <a:lnTo>
                    <a:pt x="0" y="0"/>
                  </a:lnTo>
                  <a:lnTo>
                    <a:pt x="155107" y="408010"/>
                  </a:lnTo>
                  <a:lnTo>
                    <a:pt x="225979" y="408010"/>
                  </a:lnTo>
                  <a:lnTo>
                    <a:pt x="308503" y="205184"/>
                  </a:lnTo>
                  <a:lnTo>
                    <a:pt x="391134" y="408010"/>
                  </a:lnTo>
                  <a:lnTo>
                    <a:pt x="462006" y="408010"/>
                  </a:lnTo>
                  <a:lnTo>
                    <a:pt x="617113" y="0"/>
                  </a:lnTo>
                  <a:lnTo>
                    <a:pt x="483492" y="0"/>
                  </a:lnTo>
                  <a:close/>
                </a:path>
              </a:pathLst>
            </a:custGeom>
            <a:grpFill/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9D08EA00-60A1-21AE-B76D-AC33BF97C5A1}"/>
                </a:ext>
              </a:extLst>
            </p:cNvPr>
            <p:cNvSpPr/>
            <p:nvPr/>
          </p:nvSpPr>
          <p:spPr>
            <a:xfrm>
              <a:off x="9677022" y="5836253"/>
              <a:ext cx="277075" cy="408010"/>
            </a:xfrm>
            <a:custGeom>
              <a:avLst/>
              <a:gdLst>
                <a:gd name="connsiteX0" fmla="*/ 277076 w 277075"/>
                <a:gd name="connsiteY0" fmla="*/ 107631 h 408010"/>
                <a:gd name="connsiteX1" fmla="*/ 277076 w 277075"/>
                <a:gd name="connsiteY1" fmla="*/ 0 h 408010"/>
                <a:gd name="connsiteX2" fmla="*/ 0 w 277075"/>
                <a:gd name="connsiteY2" fmla="*/ 0 h 408010"/>
                <a:gd name="connsiteX3" fmla="*/ 0 w 277075"/>
                <a:gd name="connsiteY3" fmla="*/ 408010 h 408010"/>
                <a:gd name="connsiteX4" fmla="*/ 277076 w 277075"/>
                <a:gd name="connsiteY4" fmla="*/ 408010 h 408010"/>
                <a:gd name="connsiteX5" fmla="*/ 277076 w 277075"/>
                <a:gd name="connsiteY5" fmla="*/ 300594 h 408010"/>
                <a:gd name="connsiteX6" fmla="*/ 122717 w 277075"/>
                <a:gd name="connsiteY6" fmla="*/ 300594 h 408010"/>
                <a:gd name="connsiteX7" fmla="*/ 122717 w 277075"/>
                <a:gd name="connsiteY7" fmla="*/ 257713 h 408010"/>
                <a:gd name="connsiteX8" fmla="*/ 260293 w 277075"/>
                <a:gd name="connsiteY8" fmla="*/ 257713 h 408010"/>
                <a:gd name="connsiteX9" fmla="*/ 260293 w 277075"/>
                <a:gd name="connsiteY9" fmla="*/ 150297 h 408010"/>
                <a:gd name="connsiteX10" fmla="*/ 122717 w 277075"/>
                <a:gd name="connsiteY10" fmla="*/ 150297 h 408010"/>
                <a:gd name="connsiteX11" fmla="*/ 122717 w 277075"/>
                <a:gd name="connsiteY11" fmla="*/ 107631 h 408010"/>
                <a:gd name="connsiteX12" fmla="*/ 277076 w 277075"/>
                <a:gd name="connsiteY12" fmla="*/ 107631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7075" h="408010">
                  <a:moveTo>
                    <a:pt x="277076" y="107631"/>
                  </a:moveTo>
                  <a:lnTo>
                    <a:pt x="277076" y="0"/>
                  </a:lnTo>
                  <a:lnTo>
                    <a:pt x="0" y="0"/>
                  </a:lnTo>
                  <a:lnTo>
                    <a:pt x="0" y="408010"/>
                  </a:lnTo>
                  <a:lnTo>
                    <a:pt x="277076" y="408010"/>
                  </a:lnTo>
                  <a:lnTo>
                    <a:pt x="277076" y="300594"/>
                  </a:lnTo>
                  <a:lnTo>
                    <a:pt x="122717" y="300594"/>
                  </a:lnTo>
                  <a:lnTo>
                    <a:pt x="122717" y="257713"/>
                  </a:lnTo>
                  <a:lnTo>
                    <a:pt x="260293" y="257713"/>
                  </a:lnTo>
                  <a:lnTo>
                    <a:pt x="260293" y="150297"/>
                  </a:lnTo>
                  <a:lnTo>
                    <a:pt x="122717" y="150297"/>
                  </a:lnTo>
                  <a:lnTo>
                    <a:pt x="122717" y="107631"/>
                  </a:lnTo>
                  <a:lnTo>
                    <a:pt x="277076" y="107631"/>
                  </a:lnTo>
                  <a:close/>
                </a:path>
              </a:pathLst>
            </a:custGeom>
            <a:grpFill/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3" name="Sous-titre 2">
            <a:extLst>
              <a:ext uri="{FF2B5EF4-FFF2-40B4-BE49-F238E27FC236}">
                <a16:creationId xmlns:a16="http://schemas.microsoft.com/office/drawing/2014/main" id="{E62A41D5-89B9-1746-916D-FB84C901AD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2748" y="5997169"/>
            <a:ext cx="1865243" cy="329878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00/00/2023</a:t>
            </a:r>
          </a:p>
        </p:txBody>
      </p:sp>
    </p:spTree>
    <p:extLst>
      <p:ext uri="{BB962C8B-B14F-4D97-AF65-F5344CB8AC3E}">
        <p14:creationId xmlns:p14="http://schemas.microsoft.com/office/powerpoint/2010/main" val="1439984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ctrTitle" hasCustomPrompt="1"/>
          </p:nvPr>
        </p:nvSpPr>
        <p:spPr>
          <a:xfrm>
            <a:off x="0" y="548680"/>
            <a:ext cx="12192000" cy="504056"/>
          </a:xfrm>
          <a:prstGeom prst="rect">
            <a:avLst/>
          </a:prstGeom>
        </p:spPr>
        <p:txBody>
          <a:bodyPr anchor="t"/>
          <a:lstStyle>
            <a:lvl1pPr algn="ctr">
              <a:defRPr sz="3600" b="1" i="0" baseline="0">
                <a:solidFill>
                  <a:srgbClr val="32333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  <a:endParaRPr lang="fr-BE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719403" y="1412776"/>
            <a:ext cx="10753195" cy="45365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baseline="0">
                <a:solidFill>
                  <a:srgbClr val="32333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Texte de contenu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e_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97BB60-C7D0-933D-AC99-BF328546E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273" y="6294204"/>
            <a:ext cx="595901" cy="365125"/>
          </a:xfrm>
        </p:spPr>
        <p:txBody>
          <a:bodyPr rIns="0"/>
          <a:lstStyle>
            <a:lvl1pPr algn="r">
              <a:defRPr/>
            </a:lvl1pPr>
          </a:lstStyle>
          <a:p>
            <a:fld id="{24A79955-73F8-8E47-B76C-2020DC9191A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DBFDE2F1-25DD-937A-5385-50EDE7319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482" y="6369834"/>
            <a:ext cx="11016000" cy="218570"/>
          </a:xfrm>
          <a:prstGeom prst="rect">
            <a:avLst/>
          </a:prstGeom>
        </p:spPr>
      </p:pic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11D8D601-0C32-16FB-471B-A37278BACF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519" y="2037265"/>
            <a:ext cx="11436659" cy="401754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>
              <a:defRPr sz="1400"/>
            </a:lvl5pPr>
          </a:lstStyle>
          <a:p>
            <a:pPr lvl="0"/>
            <a:r>
              <a:rPr lang="fr-FR" dirty="0"/>
              <a:t>Ajoutez ici du texte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F44F9471-DE6E-B24C-9327-56B7609B5C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143" y="269596"/>
            <a:ext cx="11436031" cy="836518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fr-FR" dirty="0"/>
              <a:t>Ajoutez ici le titre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CD1181-31FE-E1F8-5EFC-EBBF5DF71449}"/>
              </a:ext>
            </a:extLst>
          </p:cNvPr>
          <p:cNvSpPr/>
          <p:nvPr/>
        </p:nvSpPr>
        <p:spPr>
          <a:xfrm>
            <a:off x="473213" y="1243350"/>
            <a:ext cx="689116" cy="508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33278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595477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que 7">
            <a:extLst>
              <a:ext uri="{FF2B5EF4-FFF2-40B4-BE49-F238E27FC236}">
                <a16:creationId xmlns:a16="http://schemas.microsoft.com/office/drawing/2014/main" id="{B2DDEB5A-DFC3-834B-DE9C-B0BF5C4B4F7B}"/>
              </a:ext>
            </a:extLst>
          </p:cNvPr>
          <p:cNvGrpSpPr/>
          <p:nvPr/>
        </p:nvGrpSpPr>
        <p:grpSpPr>
          <a:xfrm>
            <a:off x="-57456" y="-42614"/>
            <a:ext cx="12305392" cy="6926364"/>
            <a:chOff x="-57456" y="-42614"/>
            <a:chExt cx="12305392" cy="6926364"/>
          </a:xfrm>
        </p:grpSpPr>
        <p:sp>
          <p:nvSpPr>
            <p:cNvPr id="5" name="Forme libre 4">
              <a:extLst>
                <a:ext uri="{FF2B5EF4-FFF2-40B4-BE49-F238E27FC236}">
                  <a16:creationId xmlns:a16="http://schemas.microsoft.com/office/drawing/2014/main" id="{728EC28B-6FC1-648C-0AC3-87B75EAEE16D}"/>
                </a:ext>
              </a:extLst>
            </p:cNvPr>
            <p:cNvSpPr/>
            <p:nvPr/>
          </p:nvSpPr>
          <p:spPr>
            <a:xfrm>
              <a:off x="-57456" y="-34799"/>
              <a:ext cx="12305392" cy="6918549"/>
            </a:xfrm>
            <a:custGeom>
              <a:avLst/>
              <a:gdLst>
                <a:gd name="connsiteX0" fmla="*/ 12305392 w 12305392"/>
                <a:gd name="connsiteY0" fmla="*/ 0 h 6918549"/>
                <a:gd name="connsiteX1" fmla="*/ 12305392 w 12305392"/>
                <a:gd name="connsiteY1" fmla="*/ 6918550 h 6918549"/>
                <a:gd name="connsiteX2" fmla="*/ 12304851 w 12305392"/>
                <a:gd name="connsiteY2" fmla="*/ 6918550 h 6918549"/>
                <a:gd name="connsiteX3" fmla="*/ 12304851 w 12305392"/>
                <a:gd name="connsiteY3" fmla="*/ 3630831 h 6918549"/>
                <a:gd name="connsiteX4" fmla="*/ 0 w 12305392"/>
                <a:gd name="connsiteY4" fmla="*/ 4836119 h 6918549"/>
                <a:gd name="connsiteX5" fmla="*/ 0 w 12305392"/>
                <a:gd name="connsiteY5" fmla="*/ 0 h 6918549"/>
                <a:gd name="connsiteX6" fmla="*/ 12305392 w 12305392"/>
                <a:gd name="connsiteY6" fmla="*/ 0 h 6918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5392" h="6918549">
                  <a:moveTo>
                    <a:pt x="12305392" y="0"/>
                  </a:moveTo>
                  <a:lnTo>
                    <a:pt x="12305392" y="6918550"/>
                  </a:lnTo>
                  <a:lnTo>
                    <a:pt x="12304851" y="6918550"/>
                  </a:lnTo>
                  <a:lnTo>
                    <a:pt x="12304851" y="3630831"/>
                  </a:lnTo>
                  <a:lnTo>
                    <a:pt x="0" y="4836119"/>
                  </a:lnTo>
                  <a:lnTo>
                    <a:pt x="0" y="0"/>
                  </a:lnTo>
                  <a:lnTo>
                    <a:pt x="12305392" y="0"/>
                  </a:lnTo>
                  <a:close/>
                </a:path>
              </a:pathLst>
            </a:custGeom>
            <a:solidFill>
              <a:schemeClr val="bg2"/>
            </a:solidFill>
            <a:ln w="108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 5">
              <a:extLst>
                <a:ext uri="{FF2B5EF4-FFF2-40B4-BE49-F238E27FC236}">
                  <a16:creationId xmlns:a16="http://schemas.microsoft.com/office/drawing/2014/main" id="{2544D7E2-F946-EDE0-2F3F-80349CB694A4}"/>
                </a:ext>
              </a:extLst>
            </p:cNvPr>
            <p:cNvSpPr/>
            <p:nvPr/>
          </p:nvSpPr>
          <p:spPr>
            <a:xfrm>
              <a:off x="-57456" y="-42614"/>
              <a:ext cx="5190608" cy="2511783"/>
            </a:xfrm>
            <a:custGeom>
              <a:avLst/>
              <a:gdLst>
                <a:gd name="connsiteX0" fmla="*/ 5190609 w 5190608"/>
                <a:gd name="connsiteY0" fmla="*/ 0 h 2511783"/>
                <a:gd name="connsiteX1" fmla="*/ 0 w 5190608"/>
                <a:gd name="connsiteY1" fmla="*/ 2511783 h 2511783"/>
                <a:gd name="connsiteX2" fmla="*/ 0 w 5190608"/>
                <a:gd name="connsiteY2" fmla="*/ 8678 h 2511783"/>
                <a:gd name="connsiteX3" fmla="*/ 5190609 w 5190608"/>
                <a:gd name="connsiteY3" fmla="*/ 0 h 251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90608" h="2511783">
                  <a:moveTo>
                    <a:pt x="5190609" y="0"/>
                  </a:moveTo>
                  <a:lnTo>
                    <a:pt x="0" y="2511783"/>
                  </a:lnTo>
                  <a:lnTo>
                    <a:pt x="0" y="8678"/>
                  </a:lnTo>
                  <a:lnTo>
                    <a:pt x="5190609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08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7" name="Forme libre 6">
              <a:extLst>
                <a:ext uri="{FF2B5EF4-FFF2-40B4-BE49-F238E27FC236}">
                  <a16:creationId xmlns:a16="http://schemas.microsoft.com/office/drawing/2014/main" id="{9ED364EB-5AB1-CBFE-C359-1722BB9BB096}"/>
                </a:ext>
              </a:extLst>
            </p:cNvPr>
            <p:cNvSpPr/>
            <p:nvPr/>
          </p:nvSpPr>
          <p:spPr>
            <a:xfrm>
              <a:off x="-57456" y="3240770"/>
              <a:ext cx="12304850" cy="3642980"/>
            </a:xfrm>
            <a:custGeom>
              <a:avLst/>
              <a:gdLst>
                <a:gd name="connsiteX0" fmla="*/ 12304851 w 12304850"/>
                <a:gd name="connsiteY0" fmla="*/ 0 h 3642980"/>
                <a:gd name="connsiteX1" fmla="*/ 12304851 w 12304850"/>
                <a:gd name="connsiteY1" fmla="*/ 3642981 h 3642980"/>
                <a:gd name="connsiteX2" fmla="*/ 0 w 12304850"/>
                <a:gd name="connsiteY2" fmla="*/ 3642981 h 3642980"/>
                <a:gd name="connsiteX3" fmla="*/ 0 w 12304850"/>
                <a:gd name="connsiteY3" fmla="*/ 1238807 h 3642980"/>
                <a:gd name="connsiteX4" fmla="*/ 12304851 w 12304850"/>
                <a:gd name="connsiteY4" fmla="*/ 0 h 364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850" h="3642980">
                  <a:moveTo>
                    <a:pt x="12304851" y="0"/>
                  </a:moveTo>
                  <a:lnTo>
                    <a:pt x="12304851" y="3642981"/>
                  </a:lnTo>
                  <a:lnTo>
                    <a:pt x="0" y="3642981"/>
                  </a:lnTo>
                  <a:lnTo>
                    <a:pt x="0" y="1238807"/>
                  </a:lnTo>
                  <a:lnTo>
                    <a:pt x="12304851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08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4" name="Graphique 3">
            <a:extLst>
              <a:ext uri="{FF2B5EF4-FFF2-40B4-BE49-F238E27FC236}">
                <a16:creationId xmlns:a16="http://schemas.microsoft.com/office/drawing/2014/main" id="{F10CEA32-7C4C-1832-5136-D34B1AD2E08B}"/>
              </a:ext>
            </a:extLst>
          </p:cNvPr>
          <p:cNvGrpSpPr/>
          <p:nvPr userDrawn="1"/>
        </p:nvGrpSpPr>
        <p:grpSpPr>
          <a:xfrm>
            <a:off x="9038423" y="5823604"/>
            <a:ext cx="2498917" cy="469543"/>
            <a:chOff x="9038423" y="5823604"/>
            <a:chExt cx="2498917" cy="469543"/>
          </a:xfrm>
          <a:solidFill>
            <a:schemeClr val="bg1"/>
          </a:solidFill>
        </p:grpSpPr>
        <p:grpSp>
          <p:nvGrpSpPr>
            <p:cNvPr id="85" name="Graphique 3">
              <a:extLst>
                <a:ext uri="{FF2B5EF4-FFF2-40B4-BE49-F238E27FC236}">
                  <a16:creationId xmlns:a16="http://schemas.microsoft.com/office/drawing/2014/main" id="{A74F1EC2-1ED0-15E9-6521-7D8CF4C8E2F9}"/>
                </a:ext>
              </a:extLst>
            </p:cNvPr>
            <p:cNvGrpSpPr/>
            <p:nvPr/>
          </p:nvGrpSpPr>
          <p:grpSpPr>
            <a:xfrm>
              <a:off x="10059818" y="5823604"/>
              <a:ext cx="1477522" cy="469543"/>
              <a:chOff x="10059818" y="5823604"/>
              <a:chExt cx="1477522" cy="469543"/>
            </a:xfrm>
            <a:grpFill/>
          </p:grpSpPr>
          <p:sp>
            <p:nvSpPr>
              <p:cNvPr id="88" name="Forme libre 87">
                <a:extLst>
                  <a:ext uri="{FF2B5EF4-FFF2-40B4-BE49-F238E27FC236}">
                    <a16:creationId xmlns:a16="http://schemas.microsoft.com/office/drawing/2014/main" id="{78D140B9-DBAF-6698-DAF5-66A1842FC3C0}"/>
                  </a:ext>
                </a:extLst>
              </p:cNvPr>
              <p:cNvSpPr/>
              <p:nvPr/>
            </p:nvSpPr>
            <p:spPr>
              <a:xfrm>
                <a:off x="10059818" y="5836468"/>
                <a:ext cx="246075" cy="164125"/>
              </a:xfrm>
              <a:custGeom>
                <a:avLst/>
                <a:gdLst>
                  <a:gd name="connsiteX0" fmla="*/ 0 w 246075"/>
                  <a:gd name="connsiteY0" fmla="*/ 0 h 164125"/>
                  <a:gd name="connsiteX1" fmla="*/ 31107 w 246075"/>
                  <a:gd name="connsiteY1" fmla="*/ 0 h 164125"/>
                  <a:gd name="connsiteX2" fmla="*/ 69055 w 246075"/>
                  <a:gd name="connsiteY2" fmla="*/ 109667 h 164125"/>
                  <a:gd name="connsiteX3" fmla="*/ 70765 w 246075"/>
                  <a:gd name="connsiteY3" fmla="*/ 109667 h 164125"/>
                  <a:gd name="connsiteX4" fmla="*/ 114379 w 246075"/>
                  <a:gd name="connsiteY4" fmla="*/ 0 h 164125"/>
                  <a:gd name="connsiteX5" fmla="*/ 131696 w 246075"/>
                  <a:gd name="connsiteY5" fmla="*/ 0 h 164125"/>
                  <a:gd name="connsiteX6" fmla="*/ 175096 w 246075"/>
                  <a:gd name="connsiteY6" fmla="*/ 109667 h 164125"/>
                  <a:gd name="connsiteX7" fmla="*/ 176807 w 246075"/>
                  <a:gd name="connsiteY7" fmla="*/ 109667 h 164125"/>
                  <a:gd name="connsiteX8" fmla="*/ 214755 w 246075"/>
                  <a:gd name="connsiteY8" fmla="*/ 0 h 164125"/>
                  <a:gd name="connsiteX9" fmla="*/ 246076 w 246075"/>
                  <a:gd name="connsiteY9" fmla="*/ 0 h 164125"/>
                  <a:gd name="connsiteX10" fmla="*/ 185358 w 246075"/>
                  <a:gd name="connsiteY10" fmla="*/ 164126 h 164125"/>
                  <a:gd name="connsiteX11" fmla="*/ 170393 w 246075"/>
                  <a:gd name="connsiteY11" fmla="*/ 164126 h 164125"/>
                  <a:gd name="connsiteX12" fmla="*/ 123893 w 246075"/>
                  <a:gd name="connsiteY12" fmla="*/ 46847 h 164125"/>
                  <a:gd name="connsiteX13" fmla="*/ 122183 w 246075"/>
                  <a:gd name="connsiteY13" fmla="*/ 46847 h 164125"/>
                  <a:gd name="connsiteX14" fmla="*/ 75469 w 246075"/>
                  <a:gd name="connsiteY14" fmla="*/ 164126 h 164125"/>
                  <a:gd name="connsiteX15" fmla="*/ 60717 w 246075"/>
                  <a:gd name="connsiteY15" fmla="*/ 164126 h 164125"/>
                  <a:gd name="connsiteX16" fmla="*/ 0 w 246075"/>
                  <a:gd name="connsiteY16" fmla="*/ 0 h 16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075" h="164125">
                    <a:moveTo>
                      <a:pt x="0" y="0"/>
                    </a:moveTo>
                    <a:lnTo>
                      <a:pt x="31107" y="0"/>
                    </a:lnTo>
                    <a:lnTo>
                      <a:pt x="69055" y="109667"/>
                    </a:lnTo>
                    <a:lnTo>
                      <a:pt x="70765" y="109667"/>
                    </a:lnTo>
                    <a:lnTo>
                      <a:pt x="114379" y="0"/>
                    </a:lnTo>
                    <a:lnTo>
                      <a:pt x="131696" y="0"/>
                    </a:lnTo>
                    <a:lnTo>
                      <a:pt x="175096" y="109667"/>
                    </a:lnTo>
                    <a:lnTo>
                      <a:pt x="176807" y="109667"/>
                    </a:lnTo>
                    <a:lnTo>
                      <a:pt x="214755" y="0"/>
                    </a:lnTo>
                    <a:lnTo>
                      <a:pt x="246076" y="0"/>
                    </a:lnTo>
                    <a:lnTo>
                      <a:pt x="185358" y="164126"/>
                    </a:lnTo>
                    <a:lnTo>
                      <a:pt x="170393" y="164126"/>
                    </a:lnTo>
                    <a:lnTo>
                      <a:pt x="123893" y="46847"/>
                    </a:lnTo>
                    <a:lnTo>
                      <a:pt x="122183" y="46847"/>
                    </a:lnTo>
                    <a:lnTo>
                      <a:pt x="75469" y="164126"/>
                    </a:lnTo>
                    <a:lnTo>
                      <a:pt x="60717" y="1641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89" name="Forme libre 88">
                <a:extLst>
                  <a:ext uri="{FF2B5EF4-FFF2-40B4-BE49-F238E27FC236}">
                    <a16:creationId xmlns:a16="http://schemas.microsoft.com/office/drawing/2014/main" id="{18DB54D4-F888-3B4F-D52E-0C8EDBB822B0}"/>
                  </a:ext>
                </a:extLst>
              </p:cNvPr>
              <p:cNvSpPr/>
              <p:nvPr/>
            </p:nvSpPr>
            <p:spPr>
              <a:xfrm>
                <a:off x="10301511" y="5876883"/>
                <a:ext cx="130948" cy="127034"/>
              </a:xfrm>
              <a:custGeom>
                <a:avLst/>
                <a:gdLst>
                  <a:gd name="connsiteX0" fmla="*/ 0 w 130948"/>
                  <a:gd name="connsiteY0" fmla="*/ 64643 h 127034"/>
                  <a:gd name="connsiteX1" fmla="*/ 62107 w 130948"/>
                  <a:gd name="connsiteY1" fmla="*/ 0 h 127034"/>
                  <a:gd name="connsiteX2" fmla="*/ 105721 w 130948"/>
                  <a:gd name="connsiteY2" fmla="*/ 22405 h 127034"/>
                  <a:gd name="connsiteX3" fmla="*/ 107645 w 130948"/>
                  <a:gd name="connsiteY3" fmla="*/ 22405 h 127034"/>
                  <a:gd name="connsiteX4" fmla="*/ 111707 w 130948"/>
                  <a:gd name="connsiteY4" fmla="*/ 3859 h 127034"/>
                  <a:gd name="connsiteX5" fmla="*/ 130948 w 130948"/>
                  <a:gd name="connsiteY5" fmla="*/ 3859 h 127034"/>
                  <a:gd name="connsiteX6" fmla="*/ 130948 w 130948"/>
                  <a:gd name="connsiteY6" fmla="*/ 123496 h 127034"/>
                  <a:gd name="connsiteX7" fmla="*/ 111493 w 130948"/>
                  <a:gd name="connsiteY7" fmla="*/ 123496 h 127034"/>
                  <a:gd name="connsiteX8" fmla="*/ 107431 w 130948"/>
                  <a:gd name="connsiteY8" fmla="*/ 104951 h 127034"/>
                  <a:gd name="connsiteX9" fmla="*/ 105507 w 130948"/>
                  <a:gd name="connsiteY9" fmla="*/ 104951 h 127034"/>
                  <a:gd name="connsiteX10" fmla="*/ 62107 w 130948"/>
                  <a:gd name="connsiteY10" fmla="*/ 127034 h 127034"/>
                  <a:gd name="connsiteX11" fmla="*/ 0 w 130948"/>
                  <a:gd name="connsiteY11" fmla="*/ 64750 h 127034"/>
                  <a:gd name="connsiteX12" fmla="*/ 102941 w 130948"/>
                  <a:gd name="connsiteY12" fmla="*/ 63678 h 127034"/>
                  <a:gd name="connsiteX13" fmla="*/ 65207 w 130948"/>
                  <a:gd name="connsiteY13" fmla="*/ 25836 h 127034"/>
                  <a:gd name="connsiteX14" fmla="*/ 28434 w 130948"/>
                  <a:gd name="connsiteY14" fmla="*/ 63678 h 127034"/>
                  <a:gd name="connsiteX15" fmla="*/ 65421 w 130948"/>
                  <a:gd name="connsiteY15" fmla="*/ 101199 h 127034"/>
                  <a:gd name="connsiteX16" fmla="*/ 102834 w 130948"/>
                  <a:gd name="connsiteY16" fmla="*/ 63678 h 12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27034">
                    <a:moveTo>
                      <a:pt x="0" y="64643"/>
                    </a:moveTo>
                    <a:cubicBezTo>
                      <a:pt x="0" y="28516"/>
                      <a:pt x="24907" y="0"/>
                      <a:pt x="62107" y="0"/>
                    </a:cubicBezTo>
                    <a:cubicBezTo>
                      <a:pt x="82310" y="0"/>
                      <a:pt x="98131" y="9755"/>
                      <a:pt x="105721" y="22405"/>
                    </a:cubicBezTo>
                    <a:lnTo>
                      <a:pt x="107645" y="22405"/>
                    </a:lnTo>
                    <a:lnTo>
                      <a:pt x="111707" y="3859"/>
                    </a:lnTo>
                    <a:lnTo>
                      <a:pt x="130948" y="3859"/>
                    </a:lnTo>
                    <a:lnTo>
                      <a:pt x="130948" y="123496"/>
                    </a:lnTo>
                    <a:lnTo>
                      <a:pt x="111493" y="123496"/>
                    </a:lnTo>
                    <a:lnTo>
                      <a:pt x="107431" y="104951"/>
                    </a:lnTo>
                    <a:lnTo>
                      <a:pt x="105507" y="104951"/>
                    </a:lnTo>
                    <a:cubicBezTo>
                      <a:pt x="97917" y="117600"/>
                      <a:pt x="82310" y="127034"/>
                      <a:pt x="62107" y="127034"/>
                    </a:cubicBezTo>
                    <a:cubicBezTo>
                      <a:pt x="24907" y="127034"/>
                      <a:pt x="0" y="99483"/>
                      <a:pt x="0" y="64750"/>
                    </a:cubicBezTo>
                    <a:close/>
                    <a:moveTo>
                      <a:pt x="102941" y="63678"/>
                    </a:moveTo>
                    <a:cubicBezTo>
                      <a:pt x="102941" y="43202"/>
                      <a:pt x="86800" y="25836"/>
                      <a:pt x="65207" y="25836"/>
                    </a:cubicBezTo>
                    <a:cubicBezTo>
                      <a:pt x="43614" y="25836"/>
                      <a:pt x="28434" y="41058"/>
                      <a:pt x="28434" y="63678"/>
                    </a:cubicBezTo>
                    <a:cubicBezTo>
                      <a:pt x="28434" y="86297"/>
                      <a:pt x="44790" y="101199"/>
                      <a:pt x="65421" y="101199"/>
                    </a:cubicBezTo>
                    <a:cubicBezTo>
                      <a:pt x="87227" y="101199"/>
                      <a:pt x="102834" y="83081"/>
                      <a:pt x="102834" y="63678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0" name="Forme libre 89">
                <a:extLst>
                  <a:ext uri="{FF2B5EF4-FFF2-40B4-BE49-F238E27FC236}">
                    <a16:creationId xmlns:a16="http://schemas.microsoft.com/office/drawing/2014/main" id="{44442B9E-6880-5799-AD84-8C044D326CEE}"/>
                  </a:ext>
                </a:extLst>
              </p:cNvPr>
              <p:cNvSpPr/>
              <p:nvPr/>
            </p:nvSpPr>
            <p:spPr>
              <a:xfrm>
                <a:off x="10463886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1" name="Forme libre 90">
                <a:extLst>
                  <a:ext uri="{FF2B5EF4-FFF2-40B4-BE49-F238E27FC236}">
                    <a16:creationId xmlns:a16="http://schemas.microsoft.com/office/drawing/2014/main" id="{C092FCAA-E4DD-7733-65F7-1358DE89C2AD}"/>
                  </a:ext>
                </a:extLst>
              </p:cNvPr>
              <p:cNvSpPr/>
              <p:nvPr/>
            </p:nvSpPr>
            <p:spPr>
              <a:xfrm>
                <a:off x="10523962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2" name="Forme libre 91">
                <a:extLst>
                  <a:ext uri="{FF2B5EF4-FFF2-40B4-BE49-F238E27FC236}">
                    <a16:creationId xmlns:a16="http://schemas.microsoft.com/office/drawing/2014/main" id="{611CE054-9EB9-6E34-0256-D41B9607405C}"/>
                  </a:ext>
                </a:extLst>
              </p:cNvPr>
              <p:cNvSpPr/>
              <p:nvPr/>
            </p:nvSpPr>
            <p:spPr>
              <a:xfrm>
                <a:off x="10576555" y="5876883"/>
                <a:ext cx="130199" cy="127248"/>
              </a:xfrm>
              <a:custGeom>
                <a:avLst/>
                <a:gdLst>
                  <a:gd name="connsiteX0" fmla="*/ 0 w 130199"/>
                  <a:gd name="connsiteY0" fmla="*/ 63463 h 127248"/>
                  <a:gd name="connsiteX1" fmla="*/ 64993 w 130199"/>
                  <a:gd name="connsiteY1" fmla="*/ 0 h 127248"/>
                  <a:gd name="connsiteX2" fmla="*/ 130200 w 130199"/>
                  <a:gd name="connsiteY2" fmla="*/ 63463 h 127248"/>
                  <a:gd name="connsiteX3" fmla="*/ 64993 w 130199"/>
                  <a:gd name="connsiteY3" fmla="*/ 127249 h 127248"/>
                  <a:gd name="connsiteX4" fmla="*/ 0 w 130199"/>
                  <a:gd name="connsiteY4" fmla="*/ 63463 h 127248"/>
                  <a:gd name="connsiteX5" fmla="*/ 101445 w 130199"/>
                  <a:gd name="connsiteY5" fmla="*/ 63463 h 127248"/>
                  <a:gd name="connsiteX6" fmla="*/ 64886 w 130199"/>
                  <a:gd name="connsiteY6" fmla="*/ 26372 h 127248"/>
                  <a:gd name="connsiteX7" fmla="*/ 28648 w 130199"/>
                  <a:gd name="connsiteY7" fmla="*/ 63463 h 127248"/>
                  <a:gd name="connsiteX8" fmla="*/ 64886 w 130199"/>
                  <a:gd name="connsiteY8" fmla="*/ 100555 h 127248"/>
                  <a:gd name="connsiteX9" fmla="*/ 101445 w 130199"/>
                  <a:gd name="connsiteY9" fmla="*/ 63463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199" h="127248">
                    <a:moveTo>
                      <a:pt x="0" y="63463"/>
                    </a:moveTo>
                    <a:cubicBezTo>
                      <a:pt x="0" y="26800"/>
                      <a:pt x="29183" y="0"/>
                      <a:pt x="64993" y="0"/>
                    </a:cubicBezTo>
                    <a:cubicBezTo>
                      <a:pt x="100803" y="0"/>
                      <a:pt x="130200" y="26908"/>
                      <a:pt x="130200" y="63463"/>
                    </a:cubicBezTo>
                    <a:cubicBezTo>
                      <a:pt x="130200" y="100019"/>
                      <a:pt x="101552" y="127249"/>
                      <a:pt x="64993" y="127249"/>
                    </a:cubicBezTo>
                    <a:cubicBezTo>
                      <a:pt x="28434" y="127249"/>
                      <a:pt x="0" y="100127"/>
                      <a:pt x="0" y="63463"/>
                    </a:cubicBezTo>
                    <a:close/>
                    <a:moveTo>
                      <a:pt x="101445" y="63463"/>
                    </a:moveTo>
                    <a:cubicBezTo>
                      <a:pt x="101445" y="42023"/>
                      <a:pt x="85517" y="26372"/>
                      <a:pt x="64886" y="26372"/>
                    </a:cubicBezTo>
                    <a:cubicBezTo>
                      <a:pt x="44255" y="26372"/>
                      <a:pt x="28648" y="42023"/>
                      <a:pt x="28648" y="63463"/>
                    </a:cubicBezTo>
                    <a:cubicBezTo>
                      <a:pt x="28648" y="84904"/>
                      <a:pt x="44576" y="100555"/>
                      <a:pt x="64886" y="100555"/>
                    </a:cubicBezTo>
                    <a:cubicBezTo>
                      <a:pt x="85196" y="100555"/>
                      <a:pt x="101445" y="85118"/>
                      <a:pt x="101445" y="63463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3" name="Forme libre 92">
                <a:extLst>
                  <a:ext uri="{FF2B5EF4-FFF2-40B4-BE49-F238E27FC236}">
                    <a16:creationId xmlns:a16="http://schemas.microsoft.com/office/drawing/2014/main" id="{7C6DAC97-74AD-0731-A240-193B840262C2}"/>
                  </a:ext>
                </a:extLst>
              </p:cNvPr>
              <p:cNvSpPr/>
              <p:nvPr/>
            </p:nvSpPr>
            <p:spPr>
              <a:xfrm>
                <a:off x="10730700" y="5877097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7 w 117479"/>
                  <a:gd name="connsiteY7" fmla="*/ 123282 h 123282"/>
                  <a:gd name="connsiteX8" fmla="*/ 88297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538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5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7" y="123282"/>
                    </a:lnTo>
                    <a:lnTo>
                      <a:pt x="88297" y="57139"/>
                    </a:lnTo>
                    <a:cubicBezTo>
                      <a:pt x="88297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538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4" name="Forme libre 93">
                <a:extLst>
                  <a:ext uri="{FF2B5EF4-FFF2-40B4-BE49-F238E27FC236}">
                    <a16:creationId xmlns:a16="http://schemas.microsoft.com/office/drawing/2014/main" id="{DACC9078-62E2-C4EF-F0B6-43AE56601F94}"/>
                  </a:ext>
                </a:extLst>
              </p:cNvPr>
              <p:cNvSpPr/>
              <p:nvPr/>
            </p:nvSpPr>
            <p:spPr>
              <a:xfrm>
                <a:off x="10874689" y="5823604"/>
                <a:ext cx="36024" cy="176775"/>
              </a:xfrm>
              <a:custGeom>
                <a:avLst/>
                <a:gdLst>
                  <a:gd name="connsiteX0" fmla="*/ 0 w 36024"/>
                  <a:gd name="connsiteY0" fmla="*/ 18117 h 176775"/>
                  <a:gd name="connsiteX1" fmla="*/ 17745 w 36024"/>
                  <a:gd name="connsiteY1" fmla="*/ 0 h 176775"/>
                  <a:gd name="connsiteX2" fmla="*/ 36024 w 36024"/>
                  <a:gd name="connsiteY2" fmla="*/ 18117 h 176775"/>
                  <a:gd name="connsiteX3" fmla="*/ 17745 w 36024"/>
                  <a:gd name="connsiteY3" fmla="*/ 35913 h 176775"/>
                  <a:gd name="connsiteX4" fmla="*/ 0 w 36024"/>
                  <a:gd name="connsiteY4" fmla="*/ 18117 h 176775"/>
                  <a:gd name="connsiteX5" fmla="*/ 3100 w 36024"/>
                  <a:gd name="connsiteY5" fmla="*/ 57139 h 176775"/>
                  <a:gd name="connsiteX6" fmla="*/ 32497 w 36024"/>
                  <a:gd name="connsiteY6" fmla="*/ 57139 h 176775"/>
                  <a:gd name="connsiteX7" fmla="*/ 32497 w 36024"/>
                  <a:gd name="connsiteY7" fmla="*/ 176776 h 176775"/>
                  <a:gd name="connsiteX8" fmla="*/ 3100 w 36024"/>
                  <a:gd name="connsiteY8" fmla="*/ 176776 h 176775"/>
                  <a:gd name="connsiteX9" fmla="*/ 3100 w 36024"/>
                  <a:gd name="connsiteY9" fmla="*/ 57031 h 17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024" h="176775">
                    <a:moveTo>
                      <a:pt x="0" y="18117"/>
                    </a:moveTo>
                    <a:cubicBezTo>
                      <a:pt x="0" y="7933"/>
                      <a:pt x="8552" y="0"/>
                      <a:pt x="17745" y="0"/>
                    </a:cubicBezTo>
                    <a:cubicBezTo>
                      <a:pt x="27472" y="0"/>
                      <a:pt x="36024" y="8040"/>
                      <a:pt x="36024" y="18117"/>
                    </a:cubicBezTo>
                    <a:cubicBezTo>
                      <a:pt x="36024" y="28194"/>
                      <a:pt x="27686" y="35913"/>
                      <a:pt x="17745" y="35913"/>
                    </a:cubicBezTo>
                    <a:cubicBezTo>
                      <a:pt x="7803" y="35913"/>
                      <a:pt x="0" y="28087"/>
                      <a:pt x="0" y="18117"/>
                    </a:cubicBezTo>
                    <a:close/>
                    <a:moveTo>
                      <a:pt x="3100" y="57139"/>
                    </a:moveTo>
                    <a:lnTo>
                      <a:pt x="32497" y="57139"/>
                    </a:lnTo>
                    <a:lnTo>
                      <a:pt x="32497" y="176776"/>
                    </a:lnTo>
                    <a:lnTo>
                      <a:pt x="3100" y="176776"/>
                    </a:lnTo>
                    <a:lnTo>
                      <a:pt x="3100" y="57031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5" name="Forme libre 94">
                <a:extLst>
                  <a:ext uri="{FF2B5EF4-FFF2-40B4-BE49-F238E27FC236}">
                    <a16:creationId xmlns:a16="http://schemas.microsoft.com/office/drawing/2014/main" id="{632D0C7F-5A1E-0C95-2169-4CAB7D92CC3B}"/>
                  </a:ext>
                </a:extLst>
              </p:cNvPr>
              <p:cNvSpPr/>
              <p:nvPr/>
            </p:nvSpPr>
            <p:spPr>
              <a:xfrm>
                <a:off x="10931344" y="5876776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6" name="Forme libre 95">
                <a:extLst>
                  <a:ext uri="{FF2B5EF4-FFF2-40B4-BE49-F238E27FC236}">
                    <a16:creationId xmlns:a16="http://schemas.microsoft.com/office/drawing/2014/main" id="{06A29144-9931-A9FA-FB42-B3CBE0CE74E9}"/>
                  </a:ext>
                </a:extLst>
              </p:cNvPr>
              <p:cNvSpPr/>
              <p:nvPr/>
            </p:nvSpPr>
            <p:spPr>
              <a:xfrm>
                <a:off x="10077135" y="6080459"/>
                <a:ext cx="102727" cy="164018"/>
              </a:xfrm>
              <a:custGeom>
                <a:avLst/>
                <a:gdLst>
                  <a:gd name="connsiteX0" fmla="*/ 0 w 102727"/>
                  <a:gd name="connsiteY0" fmla="*/ 0 h 164018"/>
                  <a:gd name="connsiteX1" fmla="*/ 102727 w 102727"/>
                  <a:gd name="connsiteY1" fmla="*/ 0 h 164018"/>
                  <a:gd name="connsiteX2" fmla="*/ 102727 w 102727"/>
                  <a:gd name="connsiteY2" fmla="*/ 23584 h 164018"/>
                  <a:gd name="connsiteX3" fmla="*/ 30679 w 102727"/>
                  <a:gd name="connsiteY3" fmla="*/ 23584 h 164018"/>
                  <a:gd name="connsiteX4" fmla="*/ 30679 w 102727"/>
                  <a:gd name="connsiteY4" fmla="*/ 70432 h 164018"/>
                  <a:gd name="connsiteX5" fmla="*/ 94924 w 102727"/>
                  <a:gd name="connsiteY5" fmla="*/ 70432 h 164018"/>
                  <a:gd name="connsiteX6" fmla="*/ 94924 w 102727"/>
                  <a:gd name="connsiteY6" fmla="*/ 92837 h 164018"/>
                  <a:gd name="connsiteX7" fmla="*/ 30679 w 102727"/>
                  <a:gd name="connsiteY7" fmla="*/ 92837 h 164018"/>
                  <a:gd name="connsiteX8" fmla="*/ 30679 w 102727"/>
                  <a:gd name="connsiteY8" fmla="*/ 140434 h 164018"/>
                  <a:gd name="connsiteX9" fmla="*/ 102727 w 102727"/>
                  <a:gd name="connsiteY9" fmla="*/ 140434 h 164018"/>
                  <a:gd name="connsiteX10" fmla="*/ 102727 w 102727"/>
                  <a:gd name="connsiteY10" fmla="*/ 164019 h 164018"/>
                  <a:gd name="connsiteX11" fmla="*/ 0 w 102727"/>
                  <a:gd name="connsiteY11" fmla="*/ 164019 h 164018"/>
                  <a:gd name="connsiteX12" fmla="*/ 0 w 102727"/>
                  <a:gd name="connsiteY12" fmla="*/ 214 h 16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727" h="164018">
                    <a:moveTo>
                      <a:pt x="0" y="0"/>
                    </a:moveTo>
                    <a:lnTo>
                      <a:pt x="102727" y="0"/>
                    </a:lnTo>
                    <a:lnTo>
                      <a:pt x="102727" y="23584"/>
                    </a:lnTo>
                    <a:lnTo>
                      <a:pt x="30679" y="23584"/>
                    </a:lnTo>
                    <a:lnTo>
                      <a:pt x="30679" y="70432"/>
                    </a:lnTo>
                    <a:lnTo>
                      <a:pt x="94924" y="70432"/>
                    </a:lnTo>
                    <a:lnTo>
                      <a:pt x="94924" y="92837"/>
                    </a:lnTo>
                    <a:lnTo>
                      <a:pt x="30679" y="92837"/>
                    </a:lnTo>
                    <a:lnTo>
                      <a:pt x="30679" y="140434"/>
                    </a:lnTo>
                    <a:lnTo>
                      <a:pt x="102727" y="140434"/>
                    </a:lnTo>
                    <a:lnTo>
                      <a:pt x="102727" y="164019"/>
                    </a:lnTo>
                    <a:lnTo>
                      <a:pt x="0" y="164019"/>
                    </a:lnTo>
                    <a:lnTo>
                      <a:pt x="0" y="214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7" name="Forme libre 96">
                <a:extLst>
                  <a:ext uri="{FF2B5EF4-FFF2-40B4-BE49-F238E27FC236}">
                    <a16:creationId xmlns:a16="http://schemas.microsoft.com/office/drawing/2014/main" id="{B5612318-4DAF-4A69-D2A1-4B1E6AB50E52}"/>
                  </a:ext>
                </a:extLst>
              </p:cNvPr>
              <p:cNvSpPr/>
              <p:nvPr/>
            </p:nvSpPr>
            <p:spPr>
              <a:xfrm>
                <a:off x="10204235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8" name="Forme libre 97">
                <a:extLst>
                  <a:ext uri="{FF2B5EF4-FFF2-40B4-BE49-F238E27FC236}">
                    <a16:creationId xmlns:a16="http://schemas.microsoft.com/office/drawing/2014/main" id="{4B34F75C-0148-59F0-4B3E-5552143C2C31}"/>
                  </a:ext>
                </a:extLst>
              </p:cNvPr>
              <p:cNvSpPr/>
              <p:nvPr/>
            </p:nvSpPr>
            <p:spPr>
              <a:xfrm>
                <a:off x="10339031" y="6097183"/>
                <a:ext cx="88403" cy="150725"/>
              </a:xfrm>
              <a:custGeom>
                <a:avLst/>
                <a:gdLst>
                  <a:gd name="connsiteX0" fmla="*/ 88403 w 88403"/>
                  <a:gd name="connsiteY0" fmla="*/ 146652 h 150725"/>
                  <a:gd name="connsiteX1" fmla="*/ 64459 w 88403"/>
                  <a:gd name="connsiteY1" fmla="*/ 150726 h 150725"/>
                  <a:gd name="connsiteX2" fmla="*/ 17745 w 88403"/>
                  <a:gd name="connsiteY2" fmla="*/ 97446 h 150725"/>
                  <a:gd name="connsiteX3" fmla="*/ 17745 w 88403"/>
                  <a:gd name="connsiteY3" fmla="*/ 51778 h 150725"/>
                  <a:gd name="connsiteX4" fmla="*/ 0 w 88403"/>
                  <a:gd name="connsiteY4" fmla="*/ 51778 h 150725"/>
                  <a:gd name="connsiteX5" fmla="*/ 0 w 88403"/>
                  <a:gd name="connsiteY5" fmla="*/ 27551 h 150725"/>
                  <a:gd name="connsiteX6" fmla="*/ 19883 w 88403"/>
                  <a:gd name="connsiteY6" fmla="*/ 27551 h 150725"/>
                  <a:gd name="connsiteX7" fmla="*/ 24586 w 88403"/>
                  <a:gd name="connsiteY7" fmla="*/ 0 h 150725"/>
                  <a:gd name="connsiteX8" fmla="*/ 46179 w 88403"/>
                  <a:gd name="connsiteY8" fmla="*/ 0 h 150725"/>
                  <a:gd name="connsiteX9" fmla="*/ 46179 w 88403"/>
                  <a:gd name="connsiteY9" fmla="*/ 27551 h 150725"/>
                  <a:gd name="connsiteX10" fmla="*/ 83593 w 88403"/>
                  <a:gd name="connsiteY10" fmla="*/ 27551 h 150725"/>
                  <a:gd name="connsiteX11" fmla="*/ 83593 w 88403"/>
                  <a:gd name="connsiteY11" fmla="*/ 51778 h 150725"/>
                  <a:gd name="connsiteX12" fmla="*/ 46393 w 88403"/>
                  <a:gd name="connsiteY12" fmla="*/ 51778 h 150725"/>
                  <a:gd name="connsiteX13" fmla="*/ 46393 w 88403"/>
                  <a:gd name="connsiteY13" fmla="*/ 97661 h 150725"/>
                  <a:gd name="connsiteX14" fmla="*/ 69376 w 88403"/>
                  <a:gd name="connsiteY14" fmla="*/ 124569 h 150725"/>
                  <a:gd name="connsiteX15" fmla="*/ 85731 w 88403"/>
                  <a:gd name="connsiteY15" fmla="*/ 121031 h 150725"/>
                  <a:gd name="connsiteX16" fmla="*/ 88083 w 88403"/>
                  <a:gd name="connsiteY16" fmla="*/ 121031 h 150725"/>
                  <a:gd name="connsiteX17" fmla="*/ 88296 w 88403"/>
                  <a:gd name="connsiteY17" fmla="*/ 146759 h 15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8403" h="150725">
                    <a:moveTo>
                      <a:pt x="88403" y="146652"/>
                    </a:moveTo>
                    <a:cubicBezTo>
                      <a:pt x="81241" y="149547"/>
                      <a:pt x="72048" y="150726"/>
                      <a:pt x="64459" y="150726"/>
                    </a:cubicBezTo>
                    <a:cubicBezTo>
                      <a:pt x="34848" y="150726"/>
                      <a:pt x="17745" y="134538"/>
                      <a:pt x="17745" y="97446"/>
                    </a:cubicBezTo>
                    <a:lnTo>
                      <a:pt x="17745" y="51778"/>
                    </a:lnTo>
                    <a:lnTo>
                      <a:pt x="0" y="51778"/>
                    </a:lnTo>
                    <a:lnTo>
                      <a:pt x="0" y="27551"/>
                    </a:lnTo>
                    <a:lnTo>
                      <a:pt x="19883" y="27551"/>
                    </a:lnTo>
                    <a:lnTo>
                      <a:pt x="24586" y="0"/>
                    </a:lnTo>
                    <a:lnTo>
                      <a:pt x="46179" y="0"/>
                    </a:lnTo>
                    <a:lnTo>
                      <a:pt x="46179" y="27551"/>
                    </a:lnTo>
                    <a:lnTo>
                      <a:pt x="83593" y="27551"/>
                    </a:lnTo>
                    <a:lnTo>
                      <a:pt x="83593" y="51778"/>
                    </a:lnTo>
                    <a:lnTo>
                      <a:pt x="46393" y="51778"/>
                    </a:lnTo>
                    <a:lnTo>
                      <a:pt x="46393" y="97661"/>
                    </a:lnTo>
                    <a:cubicBezTo>
                      <a:pt x="46393" y="115992"/>
                      <a:pt x="53769" y="124569"/>
                      <a:pt x="69376" y="124569"/>
                    </a:cubicBezTo>
                    <a:cubicBezTo>
                      <a:pt x="76752" y="124569"/>
                      <a:pt x="82203" y="122639"/>
                      <a:pt x="85731" y="121031"/>
                    </a:cubicBezTo>
                    <a:lnTo>
                      <a:pt x="88083" y="121031"/>
                    </a:lnTo>
                    <a:lnTo>
                      <a:pt x="88296" y="146759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9" name="Forme libre 98">
                <a:extLst>
                  <a:ext uri="{FF2B5EF4-FFF2-40B4-BE49-F238E27FC236}">
                    <a16:creationId xmlns:a16="http://schemas.microsoft.com/office/drawing/2014/main" id="{CF5EECF8-F684-6D05-F86B-DCF35F4966B7}"/>
                  </a:ext>
                </a:extLst>
              </p:cNvPr>
              <p:cNvSpPr/>
              <p:nvPr/>
            </p:nvSpPr>
            <p:spPr>
              <a:xfrm>
                <a:off x="10446355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0" name="Forme libre 99">
                <a:extLst>
                  <a:ext uri="{FF2B5EF4-FFF2-40B4-BE49-F238E27FC236}">
                    <a16:creationId xmlns:a16="http://schemas.microsoft.com/office/drawing/2014/main" id="{8A0AA348-5BDF-8BD1-47B8-23AB9CD236BB}"/>
                  </a:ext>
                </a:extLst>
              </p:cNvPr>
              <p:cNvSpPr/>
              <p:nvPr/>
            </p:nvSpPr>
            <p:spPr>
              <a:xfrm>
                <a:off x="10521824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1" name="Forme libre 100">
                <a:extLst>
                  <a:ext uri="{FF2B5EF4-FFF2-40B4-BE49-F238E27FC236}">
                    <a16:creationId xmlns:a16="http://schemas.microsoft.com/office/drawing/2014/main" id="{3CB256A2-8EC9-6889-456A-FDA3A33136F9}"/>
                  </a:ext>
                </a:extLst>
              </p:cNvPr>
              <p:cNvSpPr/>
              <p:nvPr/>
            </p:nvSpPr>
            <p:spPr>
              <a:xfrm>
                <a:off x="10665493" y="6120981"/>
                <a:ext cx="130948" cy="172166"/>
              </a:xfrm>
              <a:custGeom>
                <a:avLst/>
                <a:gdLst>
                  <a:gd name="connsiteX0" fmla="*/ 0 w 130948"/>
                  <a:gd name="connsiteY0" fmla="*/ 3752 h 172166"/>
                  <a:gd name="connsiteX1" fmla="*/ 21379 w 130948"/>
                  <a:gd name="connsiteY1" fmla="*/ 3752 h 172166"/>
                  <a:gd name="connsiteX2" fmla="*/ 24265 w 130948"/>
                  <a:gd name="connsiteY2" fmla="*/ 21119 h 172166"/>
                  <a:gd name="connsiteX3" fmla="*/ 26190 w 130948"/>
                  <a:gd name="connsiteY3" fmla="*/ 21119 h 172166"/>
                  <a:gd name="connsiteX4" fmla="*/ 70017 w 130948"/>
                  <a:gd name="connsiteY4" fmla="*/ 0 h 172166"/>
                  <a:gd name="connsiteX5" fmla="*/ 130948 w 130948"/>
                  <a:gd name="connsiteY5" fmla="*/ 63463 h 172166"/>
                  <a:gd name="connsiteX6" fmla="*/ 69483 w 130948"/>
                  <a:gd name="connsiteY6" fmla="*/ 126927 h 172166"/>
                  <a:gd name="connsiteX7" fmla="*/ 30572 w 130948"/>
                  <a:gd name="connsiteY7" fmla="*/ 107952 h 172166"/>
                  <a:gd name="connsiteX8" fmla="*/ 28648 w 130948"/>
                  <a:gd name="connsiteY8" fmla="*/ 107952 h 172166"/>
                  <a:gd name="connsiteX9" fmla="*/ 28648 w 130948"/>
                  <a:gd name="connsiteY9" fmla="*/ 172166 h 172166"/>
                  <a:gd name="connsiteX10" fmla="*/ 0 w 130948"/>
                  <a:gd name="connsiteY10" fmla="*/ 172166 h 172166"/>
                  <a:gd name="connsiteX11" fmla="*/ 0 w 130948"/>
                  <a:gd name="connsiteY11" fmla="*/ 3752 h 172166"/>
                  <a:gd name="connsiteX12" fmla="*/ 102727 w 130948"/>
                  <a:gd name="connsiteY12" fmla="*/ 63678 h 172166"/>
                  <a:gd name="connsiteX13" fmla="*/ 65955 w 130948"/>
                  <a:gd name="connsiteY13" fmla="*/ 25836 h 172166"/>
                  <a:gd name="connsiteX14" fmla="*/ 28007 w 130948"/>
                  <a:gd name="connsiteY14" fmla="*/ 63678 h 172166"/>
                  <a:gd name="connsiteX15" fmla="*/ 65741 w 130948"/>
                  <a:gd name="connsiteY15" fmla="*/ 101199 h 172166"/>
                  <a:gd name="connsiteX16" fmla="*/ 102727 w 130948"/>
                  <a:gd name="connsiteY16" fmla="*/ 63678 h 172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2166">
                    <a:moveTo>
                      <a:pt x="0" y="3752"/>
                    </a:moveTo>
                    <a:lnTo>
                      <a:pt x="21379" y="3752"/>
                    </a:lnTo>
                    <a:lnTo>
                      <a:pt x="24265" y="21119"/>
                    </a:lnTo>
                    <a:lnTo>
                      <a:pt x="26190" y="21119"/>
                    </a:lnTo>
                    <a:cubicBezTo>
                      <a:pt x="32069" y="10613"/>
                      <a:pt x="47569" y="0"/>
                      <a:pt x="70017" y="0"/>
                    </a:cubicBezTo>
                    <a:cubicBezTo>
                      <a:pt x="106576" y="0"/>
                      <a:pt x="130948" y="27551"/>
                      <a:pt x="130948" y="63463"/>
                    </a:cubicBezTo>
                    <a:cubicBezTo>
                      <a:pt x="130948" y="99376"/>
                      <a:pt x="104652" y="126927"/>
                      <a:pt x="69483" y="126927"/>
                    </a:cubicBezTo>
                    <a:cubicBezTo>
                      <a:pt x="50989" y="126927"/>
                      <a:pt x="36238" y="117172"/>
                      <a:pt x="30572" y="107952"/>
                    </a:cubicBezTo>
                    <a:lnTo>
                      <a:pt x="28648" y="107952"/>
                    </a:lnTo>
                    <a:lnTo>
                      <a:pt x="28648" y="172166"/>
                    </a:lnTo>
                    <a:lnTo>
                      <a:pt x="0" y="172166"/>
                    </a:lnTo>
                    <a:lnTo>
                      <a:pt x="0" y="3752"/>
                    </a:lnTo>
                    <a:close/>
                    <a:moveTo>
                      <a:pt x="102727" y="63678"/>
                    </a:moveTo>
                    <a:cubicBezTo>
                      <a:pt x="102727" y="41058"/>
                      <a:pt x="86372" y="25836"/>
                      <a:pt x="65955" y="25836"/>
                    </a:cubicBezTo>
                    <a:cubicBezTo>
                      <a:pt x="44362" y="25836"/>
                      <a:pt x="28007" y="43202"/>
                      <a:pt x="28007" y="63678"/>
                    </a:cubicBezTo>
                    <a:cubicBezTo>
                      <a:pt x="28007" y="84153"/>
                      <a:pt x="43934" y="101199"/>
                      <a:pt x="65741" y="101199"/>
                    </a:cubicBezTo>
                    <a:cubicBezTo>
                      <a:pt x="86158" y="101199"/>
                      <a:pt x="102727" y="85761"/>
                      <a:pt x="102727" y="63678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2" name="Forme libre 101">
                <a:extLst>
                  <a:ext uri="{FF2B5EF4-FFF2-40B4-BE49-F238E27FC236}">
                    <a16:creationId xmlns:a16="http://schemas.microsoft.com/office/drawing/2014/main" id="{C890056B-EC4B-6588-8A9A-4B204C3944C7}"/>
                  </a:ext>
                </a:extLst>
              </p:cNvPr>
              <p:cNvSpPr/>
              <p:nvPr/>
            </p:nvSpPr>
            <p:spPr>
              <a:xfrm>
                <a:off x="10820599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3" name="Forme libre 102">
                <a:extLst>
                  <a:ext uri="{FF2B5EF4-FFF2-40B4-BE49-F238E27FC236}">
                    <a16:creationId xmlns:a16="http://schemas.microsoft.com/office/drawing/2014/main" id="{190C0E87-EFCA-7E70-E7CF-9E9838B8D87D}"/>
                  </a:ext>
                </a:extLst>
              </p:cNvPr>
              <p:cNvSpPr/>
              <p:nvPr/>
            </p:nvSpPr>
            <p:spPr>
              <a:xfrm>
                <a:off x="10895961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4" name="Forme libre 103">
                <a:extLst>
                  <a:ext uri="{FF2B5EF4-FFF2-40B4-BE49-F238E27FC236}">
                    <a16:creationId xmlns:a16="http://schemas.microsoft.com/office/drawing/2014/main" id="{B18B74F2-6557-49EA-AAC0-6B69AF98E898}"/>
                  </a:ext>
                </a:extLst>
              </p:cNvPr>
              <p:cNvSpPr/>
              <p:nvPr/>
            </p:nvSpPr>
            <p:spPr>
              <a:xfrm>
                <a:off x="11039737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7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7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5" name="Forme libre 104">
                <a:extLst>
                  <a:ext uri="{FF2B5EF4-FFF2-40B4-BE49-F238E27FC236}">
                    <a16:creationId xmlns:a16="http://schemas.microsoft.com/office/drawing/2014/main" id="{4313E407-21C3-27EE-E865-E22757041AFD}"/>
                  </a:ext>
                </a:extLst>
              </p:cNvPr>
              <p:cNvSpPr/>
              <p:nvPr/>
            </p:nvSpPr>
            <p:spPr>
              <a:xfrm>
                <a:off x="11179237" y="6077029"/>
                <a:ext cx="130948" cy="170986"/>
              </a:xfrm>
              <a:custGeom>
                <a:avLst/>
                <a:gdLst>
                  <a:gd name="connsiteX0" fmla="*/ 107 w 130948"/>
                  <a:gd name="connsiteY0" fmla="*/ 108595 h 170986"/>
                  <a:gd name="connsiteX1" fmla="*/ 62214 w 130948"/>
                  <a:gd name="connsiteY1" fmla="*/ 43953 h 170986"/>
                  <a:gd name="connsiteX2" fmla="*/ 100589 w 130948"/>
                  <a:gd name="connsiteY2" fmla="*/ 63463 h 170986"/>
                  <a:gd name="connsiteX3" fmla="*/ 102514 w 130948"/>
                  <a:gd name="connsiteY3" fmla="*/ 63463 h 170986"/>
                  <a:gd name="connsiteX4" fmla="*/ 102514 w 130948"/>
                  <a:gd name="connsiteY4" fmla="*/ 0 h 170986"/>
                  <a:gd name="connsiteX5" fmla="*/ 130948 w 130948"/>
                  <a:gd name="connsiteY5" fmla="*/ 0 h 170986"/>
                  <a:gd name="connsiteX6" fmla="*/ 130948 w 130948"/>
                  <a:gd name="connsiteY6" fmla="*/ 167449 h 170986"/>
                  <a:gd name="connsiteX7" fmla="*/ 111493 w 130948"/>
                  <a:gd name="connsiteY7" fmla="*/ 167449 h 170986"/>
                  <a:gd name="connsiteX8" fmla="*/ 107431 w 130948"/>
                  <a:gd name="connsiteY8" fmla="*/ 148903 h 170986"/>
                  <a:gd name="connsiteX9" fmla="*/ 105507 w 130948"/>
                  <a:gd name="connsiteY9" fmla="*/ 148903 h 170986"/>
                  <a:gd name="connsiteX10" fmla="*/ 62107 w 130948"/>
                  <a:gd name="connsiteY10" fmla="*/ 170987 h 170986"/>
                  <a:gd name="connsiteX11" fmla="*/ 0 w 130948"/>
                  <a:gd name="connsiteY11" fmla="*/ 108703 h 170986"/>
                  <a:gd name="connsiteX12" fmla="*/ 103048 w 130948"/>
                  <a:gd name="connsiteY12" fmla="*/ 107631 h 170986"/>
                  <a:gd name="connsiteX13" fmla="*/ 65314 w 130948"/>
                  <a:gd name="connsiteY13" fmla="*/ 69788 h 170986"/>
                  <a:gd name="connsiteX14" fmla="*/ 28541 w 130948"/>
                  <a:gd name="connsiteY14" fmla="*/ 107631 h 170986"/>
                  <a:gd name="connsiteX15" fmla="*/ 65527 w 130948"/>
                  <a:gd name="connsiteY15" fmla="*/ 145151 h 170986"/>
                  <a:gd name="connsiteX16" fmla="*/ 102941 w 130948"/>
                  <a:gd name="connsiteY16" fmla="*/ 107631 h 1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0986">
                    <a:moveTo>
                      <a:pt x="107" y="108595"/>
                    </a:moveTo>
                    <a:cubicBezTo>
                      <a:pt x="107" y="72468"/>
                      <a:pt x="25014" y="43953"/>
                      <a:pt x="62214" y="43953"/>
                    </a:cubicBezTo>
                    <a:cubicBezTo>
                      <a:pt x="81134" y="43953"/>
                      <a:pt x="93534" y="52958"/>
                      <a:pt x="100589" y="63463"/>
                    </a:cubicBezTo>
                    <a:lnTo>
                      <a:pt x="102514" y="63463"/>
                    </a:lnTo>
                    <a:lnTo>
                      <a:pt x="102514" y="0"/>
                    </a:lnTo>
                    <a:lnTo>
                      <a:pt x="130948" y="0"/>
                    </a:lnTo>
                    <a:lnTo>
                      <a:pt x="130948" y="167449"/>
                    </a:lnTo>
                    <a:lnTo>
                      <a:pt x="111493" y="167449"/>
                    </a:lnTo>
                    <a:lnTo>
                      <a:pt x="107431" y="148903"/>
                    </a:lnTo>
                    <a:lnTo>
                      <a:pt x="105507" y="148903"/>
                    </a:lnTo>
                    <a:cubicBezTo>
                      <a:pt x="97917" y="161553"/>
                      <a:pt x="82310" y="170987"/>
                      <a:pt x="62107" y="170987"/>
                    </a:cubicBezTo>
                    <a:cubicBezTo>
                      <a:pt x="24907" y="170987"/>
                      <a:pt x="0" y="143436"/>
                      <a:pt x="0" y="108703"/>
                    </a:cubicBezTo>
                    <a:close/>
                    <a:moveTo>
                      <a:pt x="103048" y="107631"/>
                    </a:moveTo>
                    <a:cubicBezTo>
                      <a:pt x="103048" y="87155"/>
                      <a:pt x="86907" y="69788"/>
                      <a:pt x="65314" y="69788"/>
                    </a:cubicBezTo>
                    <a:cubicBezTo>
                      <a:pt x="43721" y="69788"/>
                      <a:pt x="28541" y="85011"/>
                      <a:pt x="28541" y="107631"/>
                    </a:cubicBezTo>
                    <a:cubicBezTo>
                      <a:pt x="28541" y="130250"/>
                      <a:pt x="44896" y="145151"/>
                      <a:pt x="65527" y="145151"/>
                    </a:cubicBezTo>
                    <a:cubicBezTo>
                      <a:pt x="87334" y="145151"/>
                      <a:pt x="102941" y="127034"/>
                      <a:pt x="102941" y="107631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6" name="Forme libre 105">
                <a:extLst>
                  <a:ext uri="{FF2B5EF4-FFF2-40B4-BE49-F238E27FC236}">
                    <a16:creationId xmlns:a16="http://schemas.microsoft.com/office/drawing/2014/main" id="{566615E1-1DC9-0B4B-C315-73CE20E25DC4}"/>
                  </a:ext>
                </a:extLst>
              </p:cNvPr>
              <p:cNvSpPr/>
              <p:nvPr/>
            </p:nvSpPr>
            <p:spPr>
              <a:xfrm>
                <a:off x="11341826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90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90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90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90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7" name="Forme libre 106">
                <a:extLst>
                  <a:ext uri="{FF2B5EF4-FFF2-40B4-BE49-F238E27FC236}">
                    <a16:creationId xmlns:a16="http://schemas.microsoft.com/office/drawing/2014/main" id="{75ED3E36-06E4-C76A-4BD7-48FD7BB35B7D}"/>
                  </a:ext>
                </a:extLst>
              </p:cNvPr>
              <p:cNvSpPr/>
              <p:nvPr/>
            </p:nvSpPr>
            <p:spPr>
              <a:xfrm>
                <a:off x="11417188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8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120BA50-3E1A-CD90-F28A-7852E55376CA}"/>
                </a:ext>
              </a:extLst>
            </p:cNvPr>
            <p:cNvSpPr/>
            <p:nvPr/>
          </p:nvSpPr>
          <p:spPr>
            <a:xfrm>
              <a:off x="9038423" y="5836253"/>
              <a:ext cx="617112" cy="408010"/>
            </a:xfrm>
            <a:custGeom>
              <a:avLst/>
              <a:gdLst>
                <a:gd name="connsiteX0" fmla="*/ 483492 w 617112"/>
                <a:gd name="connsiteY0" fmla="*/ 0 h 408010"/>
                <a:gd name="connsiteX1" fmla="*/ 419675 w 617112"/>
                <a:gd name="connsiteY1" fmla="*/ 179027 h 408010"/>
                <a:gd name="connsiteX2" fmla="*/ 347093 w 617112"/>
                <a:gd name="connsiteY2" fmla="*/ 0 h 408010"/>
                <a:gd name="connsiteX3" fmla="*/ 308503 w 617112"/>
                <a:gd name="connsiteY3" fmla="*/ 0 h 408010"/>
                <a:gd name="connsiteX4" fmla="*/ 270020 w 617112"/>
                <a:gd name="connsiteY4" fmla="*/ 0 h 408010"/>
                <a:gd name="connsiteX5" fmla="*/ 197438 w 617112"/>
                <a:gd name="connsiteY5" fmla="*/ 179027 h 408010"/>
                <a:gd name="connsiteX6" fmla="*/ 133621 w 617112"/>
                <a:gd name="connsiteY6" fmla="*/ 0 h 408010"/>
                <a:gd name="connsiteX7" fmla="*/ 0 w 617112"/>
                <a:gd name="connsiteY7" fmla="*/ 0 h 408010"/>
                <a:gd name="connsiteX8" fmla="*/ 155107 w 617112"/>
                <a:gd name="connsiteY8" fmla="*/ 408010 h 408010"/>
                <a:gd name="connsiteX9" fmla="*/ 225979 w 617112"/>
                <a:gd name="connsiteY9" fmla="*/ 408010 h 408010"/>
                <a:gd name="connsiteX10" fmla="*/ 308503 w 617112"/>
                <a:gd name="connsiteY10" fmla="*/ 205184 h 408010"/>
                <a:gd name="connsiteX11" fmla="*/ 391134 w 617112"/>
                <a:gd name="connsiteY11" fmla="*/ 408010 h 408010"/>
                <a:gd name="connsiteX12" fmla="*/ 462006 w 617112"/>
                <a:gd name="connsiteY12" fmla="*/ 408010 h 408010"/>
                <a:gd name="connsiteX13" fmla="*/ 617113 w 617112"/>
                <a:gd name="connsiteY13" fmla="*/ 0 h 408010"/>
                <a:gd name="connsiteX14" fmla="*/ 483492 w 617112"/>
                <a:gd name="connsiteY14" fmla="*/ 0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7112" h="408010">
                  <a:moveTo>
                    <a:pt x="483492" y="0"/>
                  </a:moveTo>
                  <a:lnTo>
                    <a:pt x="419675" y="179027"/>
                  </a:lnTo>
                  <a:lnTo>
                    <a:pt x="347093" y="0"/>
                  </a:lnTo>
                  <a:lnTo>
                    <a:pt x="308503" y="0"/>
                  </a:lnTo>
                  <a:lnTo>
                    <a:pt x="270020" y="0"/>
                  </a:lnTo>
                  <a:lnTo>
                    <a:pt x="197438" y="179027"/>
                  </a:lnTo>
                  <a:lnTo>
                    <a:pt x="133621" y="0"/>
                  </a:lnTo>
                  <a:lnTo>
                    <a:pt x="0" y="0"/>
                  </a:lnTo>
                  <a:lnTo>
                    <a:pt x="155107" y="408010"/>
                  </a:lnTo>
                  <a:lnTo>
                    <a:pt x="225979" y="408010"/>
                  </a:lnTo>
                  <a:lnTo>
                    <a:pt x="308503" y="205184"/>
                  </a:lnTo>
                  <a:lnTo>
                    <a:pt x="391134" y="408010"/>
                  </a:lnTo>
                  <a:lnTo>
                    <a:pt x="462006" y="408010"/>
                  </a:lnTo>
                  <a:lnTo>
                    <a:pt x="617113" y="0"/>
                  </a:lnTo>
                  <a:lnTo>
                    <a:pt x="483492" y="0"/>
                  </a:lnTo>
                  <a:close/>
                </a:path>
              </a:pathLst>
            </a:custGeom>
            <a:grpFill/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8708BA66-8DA1-C818-C2E0-C1A7A3C605B4}"/>
                </a:ext>
              </a:extLst>
            </p:cNvPr>
            <p:cNvSpPr/>
            <p:nvPr/>
          </p:nvSpPr>
          <p:spPr>
            <a:xfrm>
              <a:off x="9677022" y="5836253"/>
              <a:ext cx="277075" cy="408010"/>
            </a:xfrm>
            <a:custGeom>
              <a:avLst/>
              <a:gdLst>
                <a:gd name="connsiteX0" fmla="*/ 277076 w 277075"/>
                <a:gd name="connsiteY0" fmla="*/ 107631 h 408010"/>
                <a:gd name="connsiteX1" fmla="*/ 277076 w 277075"/>
                <a:gd name="connsiteY1" fmla="*/ 0 h 408010"/>
                <a:gd name="connsiteX2" fmla="*/ 0 w 277075"/>
                <a:gd name="connsiteY2" fmla="*/ 0 h 408010"/>
                <a:gd name="connsiteX3" fmla="*/ 0 w 277075"/>
                <a:gd name="connsiteY3" fmla="*/ 408010 h 408010"/>
                <a:gd name="connsiteX4" fmla="*/ 277076 w 277075"/>
                <a:gd name="connsiteY4" fmla="*/ 408010 h 408010"/>
                <a:gd name="connsiteX5" fmla="*/ 277076 w 277075"/>
                <a:gd name="connsiteY5" fmla="*/ 300594 h 408010"/>
                <a:gd name="connsiteX6" fmla="*/ 122717 w 277075"/>
                <a:gd name="connsiteY6" fmla="*/ 300594 h 408010"/>
                <a:gd name="connsiteX7" fmla="*/ 122717 w 277075"/>
                <a:gd name="connsiteY7" fmla="*/ 257713 h 408010"/>
                <a:gd name="connsiteX8" fmla="*/ 260293 w 277075"/>
                <a:gd name="connsiteY8" fmla="*/ 257713 h 408010"/>
                <a:gd name="connsiteX9" fmla="*/ 260293 w 277075"/>
                <a:gd name="connsiteY9" fmla="*/ 150297 h 408010"/>
                <a:gd name="connsiteX10" fmla="*/ 122717 w 277075"/>
                <a:gd name="connsiteY10" fmla="*/ 150297 h 408010"/>
                <a:gd name="connsiteX11" fmla="*/ 122717 w 277075"/>
                <a:gd name="connsiteY11" fmla="*/ 107631 h 408010"/>
                <a:gd name="connsiteX12" fmla="*/ 277076 w 277075"/>
                <a:gd name="connsiteY12" fmla="*/ 107631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7075" h="408010">
                  <a:moveTo>
                    <a:pt x="277076" y="107631"/>
                  </a:moveTo>
                  <a:lnTo>
                    <a:pt x="277076" y="0"/>
                  </a:lnTo>
                  <a:lnTo>
                    <a:pt x="0" y="0"/>
                  </a:lnTo>
                  <a:lnTo>
                    <a:pt x="0" y="408010"/>
                  </a:lnTo>
                  <a:lnTo>
                    <a:pt x="277076" y="408010"/>
                  </a:lnTo>
                  <a:lnTo>
                    <a:pt x="277076" y="300594"/>
                  </a:lnTo>
                  <a:lnTo>
                    <a:pt x="122717" y="300594"/>
                  </a:lnTo>
                  <a:lnTo>
                    <a:pt x="122717" y="257713"/>
                  </a:lnTo>
                  <a:lnTo>
                    <a:pt x="260293" y="257713"/>
                  </a:lnTo>
                  <a:lnTo>
                    <a:pt x="260293" y="150297"/>
                  </a:lnTo>
                  <a:lnTo>
                    <a:pt x="122717" y="150297"/>
                  </a:lnTo>
                  <a:lnTo>
                    <a:pt x="122717" y="107631"/>
                  </a:lnTo>
                  <a:lnTo>
                    <a:pt x="277076" y="107631"/>
                  </a:lnTo>
                  <a:close/>
                </a:path>
              </a:pathLst>
            </a:custGeom>
            <a:grpFill/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pic>
        <p:nvPicPr>
          <p:cNvPr id="10" name="Graphique 9">
            <a:extLst>
              <a:ext uri="{FF2B5EF4-FFF2-40B4-BE49-F238E27FC236}">
                <a16:creationId xmlns:a16="http://schemas.microsoft.com/office/drawing/2014/main" id="{ED4462F9-9663-6245-E257-FB3AF4246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99273" y="5199663"/>
            <a:ext cx="1345725" cy="305031"/>
          </a:xfrm>
          <a:prstGeom prst="rect">
            <a:avLst/>
          </a:prstGeom>
        </p:spPr>
      </p:pic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AC80F0F-8B38-F3D2-EB26-3611A0C30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4661" y="5025293"/>
            <a:ext cx="2240772" cy="12678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Nom &amp; Prénom</a:t>
            </a:r>
          </a:p>
          <a:p>
            <a:pPr lvl="0"/>
            <a:r>
              <a:rPr lang="fr-FR" dirty="0"/>
              <a:t>Fonction</a:t>
            </a:r>
          </a:p>
          <a:p>
            <a:pPr lvl="0"/>
            <a:r>
              <a:rPr lang="fr-FR" dirty="0" err="1"/>
              <a:t>nom.prénom@mail.be</a:t>
            </a:r>
            <a:endParaRPr lang="fr-FR" dirty="0"/>
          </a:p>
          <a:p>
            <a:pPr lvl="0"/>
            <a:r>
              <a:rPr lang="fr-FR" dirty="0"/>
              <a:t>+32 0498 54 75 39</a:t>
            </a:r>
          </a:p>
          <a:p>
            <a:pPr lvl="0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300D11B-73F2-F1D3-820A-998ECD1B21E0}"/>
              </a:ext>
            </a:extLst>
          </p:cNvPr>
          <p:cNvSpPr txBox="1"/>
          <p:nvPr userDrawn="1"/>
        </p:nvSpPr>
        <p:spPr>
          <a:xfrm>
            <a:off x="4605668" y="5737979"/>
            <a:ext cx="4233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/>
                </a:solidFill>
              </a:rPr>
              <a:t>Avenue Maurice </a:t>
            </a:r>
            <a:r>
              <a:rPr lang="fr-FR" sz="1200" dirty="0" err="1">
                <a:solidFill>
                  <a:schemeClr val="bg1"/>
                </a:solidFill>
              </a:rPr>
              <a:t>Destenay</a:t>
            </a:r>
            <a:r>
              <a:rPr lang="fr-FR" sz="1200" dirty="0">
                <a:solidFill>
                  <a:schemeClr val="bg1"/>
                </a:solidFill>
              </a:rPr>
              <a:t> 13, 4000 Liège</a:t>
            </a:r>
            <a:br>
              <a:rPr lang="fr-FR" sz="1200" dirty="0">
                <a:solidFill>
                  <a:schemeClr val="bg1"/>
                </a:solidFill>
              </a:rPr>
            </a:br>
            <a:r>
              <a:rPr lang="fr-FR" sz="1200" dirty="0" err="1">
                <a:solidFill>
                  <a:schemeClr val="bg1"/>
                </a:solidFill>
              </a:rPr>
              <a:t>wallonie-entreprendre.com</a:t>
            </a:r>
            <a:endParaRPr lang="fr-FR" sz="1200" dirty="0">
              <a:solidFill>
                <a:schemeClr val="bg1"/>
              </a:solidFill>
            </a:endParaRPr>
          </a:p>
          <a:p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9316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que 7">
            <a:extLst>
              <a:ext uri="{FF2B5EF4-FFF2-40B4-BE49-F238E27FC236}">
                <a16:creationId xmlns:a16="http://schemas.microsoft.com/office/drawing/2014/main" id="{B2DDEB5A-DFC3-834B-DE9C-B0BF5C4B4F7B}"/>
              </a:ext>
            </a:extLst>
          </p:cNvPr>
          <p:cNvGrpSpPr/>
          <p:nvPr/>
        </p:nvGrpSpPr>
        <p:grpSpPr>
          <a:xfrm>
            <a:off x="-57456" y="-42614"/>
            <a:ext cx="12305392" cy="6926364"/>
            <a:chOff x="-57456" y="-42614"/>
            <a:chExt cx="12305392" cy="6926364"/>
          </a:xfrm>
        </p:grpSpPr>
        <p:sp>
          <p:nvSpPr>
            <p:cNvPr id="5" name="Forme libre 4">
              <a:extLst>
                <a:ext uri="{FF2B5EF4-FFF2-40B4-BE49-F238E27FC236}">
                  <a16:creationId xmlns:a16="http://schemas.microsoft.com/office/drawing/2014/main" id="{728EC28B-6FC1-648C-0AC3-87B75EAEE16D}"/>
                </a:ext>
              </a:extLst>
            </p:cNvPr>
            <p:cNvSpPr/>
            <p:nvPr/>
          </p:nvSpPr>
          <p:spPr>
            <a:xfrm>
              <a:off x="-57456" y="-34799"/>
              <a:ext cx="12305392" cy="6918549"/>
            </a:xfrm>
            <a:custGeom>
              <a:avLst/>
              <a:gdLst>
                <a:gd name="connsiteX0" fmla="*/ 12305392 w 12305392"/>
                <a:gd name="connsiteY0" fmla="*/ 0 h 6918549"/>
                <a:gd name="connsiteX1" fmla="*/ 12305392 w 12305392"/>
                <a:gd name="connsiteY1" fmla="*/ 6918550 h 6918549"/>
                <a:gd name="connsiteX2" fmla="*/ 12304851 w 12305392"/>
                <a:gd name="connsiteY2" fmla="*/ 6918550 h 6918549"/>
                <a:gd name="connsiteX3" fmla="*/ 12304851 w 12305392"/>
                <a:gd name="connsiteY3" fmla="*/ 3630831 h 6918549"/>
                <a:gd name="connsiteX4" fmla="*/ 0 w 12305392"/>
                <a:gd name="connsiteY4" fmla="*/ 4836119 h 6918549"/>
                <a:gd name="connsiteX5" fmla="*/ 0 w 12305392"/>
                <a:gd name="connsiteY5" fmla="*/ 0 h 6918549"/>
                <a:gd name="connsiteX6" fmla="*/ 12305392 w 12305392"/>
                <a:gd name="connsiteY6" fmla="*/ 0 h 6918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5392" h="6918549">
                  <a:moveTo>
                    <a:pt x="12305392" y="0"/>
                  </a:moveTo>
                  <a:lnTo>
                    <a:pt x="12305392" y="6918550"/>
                  </a:lnTo>
                  <a:lnTo>
                    <a:pt x="12304851" y="6918550"/>
                  </a:lnTo>
                  <a:lnTo>
                    <a:pt x="12304851" y="3630831"/>
                  </a:lnTo>
                  <a:lnTo>
                    <a:pt x="0" y="4836119"/>
                  </a:lnTo>
                  <a:lnTo>
                    <a:pt x="0" y="0"/>
                  </a:lnTo>
                  <a:lnTo>
                    <a:pt x="12305392" y="0"/>
                  </a:lnTo>
                  <a:close/>
                </a:path>
              </a:pathLst>
            </a:custGeom>
            <a:solidFill>
              <a:srgbClr val="FFC2B0"/>
            </a:solidFill>
            <a:ln w="108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 5">
              <a:extLst>
                <a:ext uri="{FF2B5EF4-FFF2-40B4-BE49-F238E27FC236}">
                  <a16:creationId xmlns:a16="http://schemas.microsoft.com/office/drawing/2014/main" id="{2544D7E2-F946-EDE0-2F3F-80349CB694A4}"/>
                </a:ext>
              </a:extLst>
            </p:cNvPr>
            <p:cNvSpPr/>
            <p:nvPr/>
          </p:nvSpPr>
          <p:spPr>
            <a:xfrm>
              <a:off x="-57456" y="-42614"/>
              <a:ext cx="5190608" cy="2511783"/>
            </a:xfrm>
            <a:custGeom>
              <a:avLst/>
              <a:gdLst>
                <a:gd name="connsiteX0" fmla="*/ 5190609 w 5190608"/>
                <a:gd name="connsiteY0" fmla="*/ 0 h 2511783"/>
                <a:gd name="connsiteX1" fmla="*/ 0 w 5190608"/>
                <a:gd name="connsiteY1" fmla="*/ 2511783 h 2511783"/>
                <a:gd name="connsiteX2" fmla="*/ 0 w 5190608"/>
                <a:gd name="connsiteY2" fmla="*/ 8678 h 2511783"/>
                <a:gd name="connsiteX3" fmla="*/ 5190609 w 5190608"/>
                <a:gd name="connsiteY3" fmla="*/ 0 h 251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90608" h="2511783">
                  <a:moveTo>
                    <a:pt x="5190609" y="0"/>
                  </a:moveTo>
                  <a:lnTo>
                    <a:pt x="0" y="2511783"/>
                  </a:lnTo>
                  <a:lnTo>
                    <a:pt x="0" y="8678"/>
                  </a:lnTo>
                  <a:lnTo>
                    <a:pt x="5190609" y="0"/>
                  </a:lnTo>
                  <a:close/>
                </a:path>
              </a:pathLst>
            </a:custGeom>
            <a:solidFill>
              <a:srgbClr val="FF663A"/>
            </a:solidFill>
            <a:ln w="108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7" name="Forme libre 6">
              <a:extLst>
                <a:ext uri="{FF2B5EF4-FFF2-40B4-BE49-F238E27FC236}">
                  <a16:creationId xmlns:a16="http://schemas.microsoft.com/office/drawing/2014/main" id="{9ED364EB-5AB1-CBFE-C359-1722BB9BB096}"/>
                </a:ext>
              </a:extLst>
            </p:cNvPr>
            <p:cNvSpPr/>
            <p:nvPr/>
          </p:nvSpPr>
          <p:spPr>
            <a:xfrm>
              <a:off x="-57456" y="3240770"/>
              <a:ext cx="12304850" cy="3642980"/>
            </a:xfrm>
            <a:custGeom>
              <a:avLst/>
              <a:gdLst>
                <a:gd name="connsiteX0" fmla="*/ 12304851 w 12304850"/>
                <a:gd name="connsiteY0" fmla="*/ 0 h 3642980"/>
                <a:gd name="connsiteX1" fmla="*/ 12304851 w 12304850"/>
                <a:gd name="connsiteY1" fmla="*/ 3642981 h 3642980"/>
                <a:gd name="connsiteX2" fmla="*/ 0 w 12304850"/>
                <a:gd name="connsiteY2" fmla="*/ 3642981 h 3642980"/>
                <a:gd name="connsiteX3" fmla="*/ 0 w 12304850"/>
                <a:gd name="connsiteY3" fmla="*/ 1238807 h 3642980"/>
                <a:gd name="connsiteX4" fmla="*/ 12304851 w 12304850"/>
                <a:gd name="connsiteY4" fmla="*/ 0 h 364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850" h="3642980">
                  <a:moveTo>
                    <a:pt x="12304851" y="0"/>
                  </a:moveTo>
                  <a:lnTo>
                    <a:pt x="12304851" y="3642981"/>
                  </a:lnTo>
                  <a:lnTo>
                    <a:pt x="0" y="3642981"/>
                  </a:lnTo>
                  <a:lnTo>
                    <a:pt x="0" y="1238807"/>
                  </a:lnTo>
                  <a:lnTo>
                    <a:pt x="12304851" y="0"/>
                  </a:lnTo>
                  <a:close/>
                </a:path>
              </a:pathLst>
            </a:custGeom>
            <a:solidFill>
              <a:srgbClr val="FF663A"/>
            </a:solidFill>
            <a:ln w="108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4" name="Graphique 3">
            <a:extLst>
              <a:ext uri="{FF2B5EF4-FFF2-40B4-BE49-F238E27FC236}">
                <a16:creationId xmlns:a16="http://schemas.microsoft.com/office/drawing/2014/main" id="{F10CEA32-7C4C-1832-5136-D34B1AD2E08B}"/>
              </a:ext>
            </a:extLst>
          </p:cNvPr>
          <p:cNvGrpSpPr/>
          <p:nvPr userDrawn="1"/>
        </p:nvGrpSpPr>
        <p:grpSpPr>
          <a:xfrm>
            <a:off x="9038423" y="5823604"/>
            <a:ext cx="2498917" cy="469543"/>
            <a:chOff x="9038423" y="5823604"/>
            <a:chExt cx="2498917" cy="469543"/>
          </a:xfrm>
          <a:solidFill>
            <a:schemeClr val="bg1"/>
          </a:solidFill>
        </p:grpSpPr>
        <p:grpSp>
          <p:nvGrpSpPr>
            <p:cNvPr id="85" name="Graphique 3">
              <a:extLst>
                <a:ext uri="{FF2B5EF4-FFF2-40B4-BE49-F238E27FC236}">
                  <a16:creationId xmlns:a16="http://schemas.microsoft.com/office/drawing/2014/main" id="{A74F1EC2-1ED0-15E9-6521-7D8CF4C8E2F9}"/>
                </a:ext>
              </a:extLst>
            </p:cNvPr>
            <p:cNvGrpSpPr/>
            <p:nvPr/>
          </p:nvGrpSpPr>
          <p:grpSpPr>
            <a:xfrm>
              <a:off x="10059818" y="5823604"/>
              <a:ext cx="1477522" cy="469543"/>
              <a:chOff x="10059818" y="5823604"/>
              <a:chExt cx="1477522" cy="469543"/>
            </a:xfrm>
            <a:grpFill/>
          </p:grpSpPr>
          <p:sp>
            <p:nvSpPr>
              <p:cNvPr id="88" name="Forme libre 87">
                <a:extLst>
                  <a:ext uri="{FF2B5EF4-FFF2-40B4-BE49-F238E27FC236}">
                    <a16:creationId xmlns:a16="http://schemas.microsoft.com/office/drawing/2014/main" id="{78D140B9-DBAF-6698-DAF5-66A1842FC3C0}"/>
                  </a:ext>
                </a:extLst>
              </p:cNvPr>
              <p:cNvSpPr/>
              <p:nvPr/>
            </p:nvSpPr>
            <p:spPr>
              <a:xfrm>
                <a:off x="10059818" y="5836468"/>
                <a:ext cx="246075" cy="164125"/>
              </a:xfrm>
              <a:custGeom>
                <a:avLst/>
                <a:gdLst>
                  <a:gd name="connsiteX0" fmla="*/ 0 w 246075"/>
                  <a:gd name="connsiteY0" fmla="*/ 0 h 164125"/>
                  <a:gd name="connsiteX1" fmla="*/ 31107 w 246075"/>
                  <a:gd name="connsiteY1" fmla="*/ 0 h 164125"/>
                  <a:gd name="connsiteX2" fmla="*/ 69055 w 246075"/>
                  <a:gd name="connsiteY2" fmla="*/ 109667 h 164125"/>
                  <a:gd name="connsiteX3" fmla="*/ 70765 w 246075"/>
                  <a:gd name="connsiteY3" fmla="*/ 109667 h 164125"/>
                  <a:gd name="connsiteX4" fmla="*/ 114379 w 246075"/>
                  <a:gd name="connsiteY4" fmla="*/ 0 h 164125"/>
                  <a:gd name="connsiteX5" fmla="*/ 131696 w 246075"/>
                  <a:gd name="connsiteY5" fmla="*/ 0 h 164125"/>
                  <a:gd name="connsiteX6" fmla="*/ 175096 w 246075"/>
                  <a:gd name="connsiteY6" fmla="*/ 109667 h 164125"/>
                  <a:gd name="connsiteX7" fmla="*/ 176807 w 246075"/>
                  <a:gd name="connsiteY7" fmla="*/ 109667 h 164125"/>
                  <a:gd name="connsiteX8" fmla="*/ 214755 w 246075"/>
                  <a:gd name="connsiteY8" fmla="*/ 0 h 164125"/>
                  <a:gd name="connsiteX9" fmla="*/ 246076 w 246075"/>
                  <a:gd name="connsiteY9" fmla="*/ 0 h 164125"/>
                  <a:gd name="connsiteX10" fmla="*/ 185358 w 246075"/>
                  <a:gd name="connsiteY10" fmla="*/ 164126 h 164125"/>
                  <a:gd name="connsiteX11" fmla="*/ 170393 w 246075"/>
                  <a:gd name="connsiteY11" fmla="*/ 164126 h 164125"/>
                  <a:gd name="connsiteX12" fmla="*/ 123893 w 246075"/>
                  <a:gd name="connsiteY12" fmla="*/ 46847 h 164125"/>
                  <a:gd name="connsiteX13" fmla="*/ 122183 w 246075"/>
                  <a:gd name="connsiteY13" fmla="*/ 46847 h 164125"/>
                  <a:gd name="connsiteX14" fmla="*/ 75469 w 246075"/>
                  <a:gd name="connsiteY14" fmla="*/ 164126 h 164125"/>
                  <a:gd name="connsiteX15" fmla="*/ 60717 w 246075"/>
                  <a:gd name="connsiteY15" fmla="*/ 164126 h 164125"/>
                  <a:gd name="connsiteX16" fmla="*/ 0 w 246075"/>
                  <a:gd name="connsiteY16" fmla="*/ 0 h 16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075" h="164125">
                    <a:moveTo>
                      <a:pt x="0" y="0"/>
                    </a:moveTo>
                    <a:lnTo>
                      <a:pt x="31107" y="0"/>
                    </a:lnTo>
                    <a:lnTo>
                      <a:pt x="69055" y="109667"/>
                    </a:lnTo>
                    <a:lnTo>
                      <a:pt x="70765" y="109667"/>
                    </a:lnTo>
                    <a:lnTo>
                      <a:pt x="114379" y="0"/>
                    </a:lnTo>
                    <a:lnTo>
                      <a:pt x="131696" y="0"/>
                    </a:lnTo>
                    <a:lnTo>
                      <a:pt x="175096" y="109667"/>
                    </a:lnTo>
                    <a:lnTo>
                      <a:pt x="176807" y="109667"/>
                    </a:lnTo>
                    <a:lnTo>
                      <a:pt x="214755" y="0"/>
                    </a:lnTo>
                    <a:lnTo>
                      <a:pt x="246076" y="0"/>
                    </a:lnTo>
                    <a:lnTo>
                      <a:pt x="185358" y="164126"/>
                    </a:lnTo>
                    <a:lnTo>
                      <a:pt x="170393" y="164126"/>
                    </a:lnTo>
                    <a:lnTo>
                      <a:pt x="123893" y="46847"/>
                    </a:lnTo>
                    <a:lnTo>
                      <a:pt x="122183" y="46847"/>
                    </a:lnTo>
                    <a:lnTo>
                      <a:pt x="75469" y="164126"/>
                    </a:lnTo>
                    <a:lnTo>
                      <a:pt x="60717" y="1641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89" name="Forme libre 88">
                <a:extLst>
                  <a:ext uri="{FF2B5EF4-FFF2-40B4-BE49-F238E27FC236}">
                    <a16:creationId xmlns:a16="http://schemas.microsoft.com/office/drawing/2014/main" id="{18DB54D4-F888-3B4F-D52E-0C8EDBB822B0}"/>
                  </a:ext>
                </a:extLst>
              </p:cNvPr>
              <p:cNvSpPr/>
              <p:nvPr/>
            </p:nvSpPr>
            <p:spPr>
              <a:xfrm>
                <a:off x="10301511" y="5876883"/>
                <a:ext cx="130948" cy="127034"/>
              </a:xfrm>
              <a:custGeom>
                <a:avLst/>
                <a:gdLst>
                  <a:gd name="connsiteX0" fmla="*/ 0 w 130948"/>
                  <a:gd name="connsiteY0" fmla="*/ 64643 h 127034"/>
                  <a:gd name="connsiteX1" fmla="*/ 62107 w 130948"/>
                  <a:gd name="connsiteY1" fmla="*/ 0 h 127034"/>
                  <a:gd name="connsiteX2" fmla="*/ 105721 w 130948"/>
                  <a:gd name="connsiteY2" fmla="*/ 22405 h 127034"/>
                  <a:gd name="connsiteX3" fmla="*/ 107645 w 130948"/>
                  <a:gd name="connsiteY3" fmla="*/ 22405 h 127034"/>
                  <a:gd name="connsiteX4" fmla="*/ 111707 w 130948"/>
                  <a:gd name="connsiteY4" fmla="*/ 3859 h 127034"/>
                  <a:gd name="connsiteX5" fmla="*/ 130948 w 130948"/>
                  <a:gd name="connsiteY5" fmla="*/ 3859 h 127034"/>
                  <a:gd name="connsiteX6" fmla="*/ 130948 w 130948"/>
                  <a:gd name="connsiteY6" fmla="*/ 123496 h 127034"/>
                  <a:gd name="connsiteX7" fmla="*/ 111493 w 130948"/>
                  <a:gd name="connsiteY7" fmla="*/ 123496 h 127034"/>
                  <a:gd name="connsiteX8" fmla="*/ 107431 w 130948"/>
                  <a:gd name="connsiteY8" fmla="*/ 104951 h 127034"/>
                  <a:gd name="connsiteX9" fmla="*/ 105507 w 130948"/>
                  <a:gd name="connsiteY9" fmla="*/ 104951 h 127034"/>
                  <a:gd name="connsiteX10" fmla="*/ 62107 w 130948"/>
                  <a:gd name="connsiteY10" fmla="*/ 127034 h 127034"/>
                  <a:gd name="connsiteX11" fmla="*/ 0 w 130948"/>
                  <a:gd name="connsiteY11" fmla="*/ 64750 h 127034"/>
                  <a:gd name="connsiteX12" fmla="*/ 102941 w 130948"/>
                  <a:gd name="connsiteY12" fmla="*/ 63678 h 127034"/>
                  <a:gd name="connsiteX13" fmla="*/ 65207 w 130948"/>
                  <a:gd name="connsiteY13" fmla="*/ 25836 h 127034"/>
                  <a:gd name="connsiteX14" fmla="*/ 28434 w 130948"/>
                  <a:gd name="connsiteY14" fmla="*/ 63678 h 127034"/>
                  <a:gd name="connsiteX15" fmla="*/ 65421 w 130948"/>
                  <a:gd name="connsiteY15" fmla="*/ 101199 h 127034"/>
                  <a:gd name="connsiteX16" fmla="*/ 102834 w 130948"/>
                  <a:gd name="connsiteY16" fmla="*/ 63678 h 12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27034">
                    <a:moveTo>
                      <a:pt x="0" y="64643"/>
                    </a:moveTo>
                    <a:cubicBezTo>
                      <a:pt x="0" y="28516"/>
                      <a:pt x="24907" y="0"/>
                      <a:pt x="62107" y="0"/>
                    </a:cubicBezTo>
                    <a:cubicBezTo>
                      <a:pt x="82310" y="0"/>
                      <a:pt x="98131" y="9755"/>
                      <a:pt x="105721" y="22405"/>
                    </a:cubicBezTo>
                    <a:lnTo>
                      <a:pt x="107645" y="22405"/>
                    </a:lnTo>
                    <a:lnTo>
                      <a:pt x="111707" y="3859"/>
                    </a:lnTo>
                    <a:lnTo>
                      <a:pt x="130948" y="3859"/>
                    </a:lnTo>
                    <a:lnTo>
                      <a:pt x="130948" y="123496"/>
                    </a:lnTo>
                    <a:lnTo>
                      <a:pt x="111493" y="123496"/>
                    </a:lnTo>
                    <a:lnTo>
                      <a:pt x="107431" y="104951"/>
                    </a:lnTo>
                    <a:lnTo>
                      <a:pt x="105507" y="104951"/>
                    </a:lnTo>
                    <a:cubicBezTo>
                      <a:pt x="97917" y="117600"/>
                      <a:pt x="82310" y="127034"/>
                      <a:pt x="62107" y="127034"/>
                    </a:cubicBezTo>
                    <a:cubicBezTo>
                      <a:pt x="24907" y="127034"/>
                      <a:pt x="0" y="99483"/>
                      <a:pt x="0" y="64750"/>
                    </a:cubicBezTo>
                    <a:close/>
                    <a:moveTo>
                      <a:pt x="102941" y="63678"/>
                    </a:moveTo>
                    <a:cubicBezTo>
                      <a:pt x="102941" y="43202"/>
                      <a:pt x="86800" y="25836"/>
                      <a:pt x="65207" y="25836"/>
                    </a:cubicBezTo>
                    <a:cubicBezTo>
                      <a:pt x="43614" y="25836"/>
                      <a:pt x="28434" y="41058"/>
                      <a:pt x="28434" y="63678"/>
                    </a:cubicBezTo>
                    <a:cubicBezTo>
                      <a:pt x="28434" y="86297"/>
                      <a:pt x="44790" y="101199"/>
                      <a:pt x="65421" y="101199"/>
                    </a:cubicBezTo>
                    <a:cubicBezTo>
                      <a:pt x="87227" y="101199"/>
                      <a:pt x="102834" y="83081"/>
                      <a:pt x="102834" y="63678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0" name="Forme libre 89">
                <a:extLst>
                  <a:ext uri="{FF2B5EF4-FFF2-40B4-BE49-F238E27FC236}">
                    <a16:creationId xmlns:a16="http://schemas.microsoft.com/office/drawing/2014/main" id="{44442B9E-6880-5799-AD84-8C044D326CEE}"/>
                  </a:ext>
                </a:extLst>
              </p:cNvPr>
              <p:cNvSpPr/>
              <p:nvPr/>
            </p:nvSpPr>
            <p:spPr>
              <a:xfrm>
                <a:off x="10463886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1" name="Forme libre 90">
                <a:extLst>
                  <a:ext uri="{FF2B5EF4-FFF2-40B4-BE49-F238E27FC236}">
                    <a16:creationId xmlns:a16="http://schemas.microsoft.com/office/drawing/2014/main" id="{C092FCAA-E4DD-7733-65F7-1358DE89C2AD}"/>
                  </a:ext>
                </a:extLst>
              </p:cNvPr>
              <p:cNvSpPr/>
              <p:nvPr/>
            </p:nvSpPr>
            <p:spPr>
              <a:xfrm>
                <a:off x="10523962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2" name="Forme libre 91">
                <a:extLst>
                  <a:ext uri="{FF2B5EF4-FFF2-40B4-BE49-F238E27FC236}">
                    <a16:creationId xmlns:a16="http://schemas.microsoft.com/office/drawing/2014/main" id="{611CE054-9EB9-6E34-0256-D41B9607405C}"/>
                  </a:ext>
                </a:extLst>
              </p:cNvPr>
              <p:cNvSpPr/>
              <p:nvPr/>
            </p:nvSpPr>
            <p:spPr>
              <a:xfrm>
                <a:off x="10576555" y="5876883"/>
                <a:ext cx="130199" cy="127248"/>
              </a:xfrm>
              <a:custGeom>
                <a:avLst/>
                <a:gdLst>
                  <a:gd name="connsiteX0" fmla="*/ 0 w 130199"/>
                  <a:gd name="connsiteY0" fmla="*/ 63463 h 127248"/>
                  <a:gd name="connsiteX1" fmla="*/ 64993 w 130199"/>
                  <a:gd name="connsiteY1" fmla="*/ 0 h 127248"/>
                  <a:gd name="connsiteX2" fmla="*/ 130200 w 130199"/>
                  <a:gd name="connsiteY2" fmla="*/ 63463 h 127248"/>
                  <a:gd name="connsiteX3" fmla="*/ 64993 w 130199"/>
                  <a:gd name="connsiteY3" fmla="*/ 127249 h 127248"/>
                  <a:gd name="connsiteX4" fmla="*/ 0 w 130199"/>
                  <a:gd name="connsiteY4" fmla="*/ 63463 h 127248"/>
                  <a:gd name="connsiteX5" fmla="*/ 101445 w 130199"/>
                  <a:gd name="connsiteY5" fmla="*/ 63463 h 127248"/>
                  <a:gd name="connsiteX6" fmla="*/ 64886 w 130199"/>
                  <a:gd name="connsiteY6" fmla="*/ 26372 h 127248"/>
                  <a:gd name="connsiteX7" fmla="*/ 28648 w 130199"/>
                  <a:gd name="connsiteY7" fmla="*/ 63463 h 127248"/>
                  <a:gd name="connsiteX8" fmla="*/ 64886 w 130199"/>
                  <a:gd name="connsiteY8" fmla="*/ 100555 h 127248"/>
                  <a:gd name="connsiteX9" fmla="*/ 101445 w 130199"/>
                  <a:gd name="connsiteY9" fmla="*/ 63463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199" h="127248">
                    <a:moveTo>
                      <a:pt x="0" y="63463"/>
                    </a:moveTo>
                    <a:cubicBezTo>
                      <a:pt x="0" y="26800"/>
                      <a:pt x="29183" y="0"/>
                      <a:pt x="64993" y="0"/>
                    </a:cubicBezTo>
                    <a:cubicBezTo>
                      <a:pt x="100803" y="0"/>
                      <a:pt x="130200" y="26908"/>
                      <a:pt x="130200" y="63463"/>
                    </a:cubicBezTo>
                    <a:cubicBezTo>
                      <a:pt x="130200" y="100019"/>
                      <a:pt x="101552" y="127249"/>
                      <a:pt x="64993" y="127249"/>
                    </a:cubicBezTo>
                    <a:cubicBezTo>
                      <a:pt x="28434" y="127249"/>
                      <a:pt x="0" y="100127"/>
                      <a:pt x="0" y="63463"/>
                    </a:cubicBezTo>
                    <a:close/>
                    <a:moveTo>
                      <a:pt x="101445" y="63463"/>
                    </a:moveTo>
                    <a:cubicBezTo>
                      <a:pt x="101445" y="42023"/>
                      <a:pt x="85517" y="26372"/>
                      <a:pt x="64886" y="26372"/>
                    </a:cubicBezTo>
                    <a:cubicBezTo>
                      <a:pt x="44255" y="26372"/>
                      <a:pt x="28648" y="42023"/>
                      <a:pt x="28648" y="63463"/>
                    </a:cubicBezTo>
                    <a:cubicBezTo>
                      <a:pt x="28648" y="84904"/>
                      <a:pt x="44576" y="100555"/>
                      <a:pt x="64886" y="100555"/>
                    </a:cubicBezTo>
                    <a:cubicBezTo>
                      <a:pt x="85196" y="100555"/>
                      <a:pt x="101445" y="85118"/>
                      <a:pt x="101445" y="63463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3" name="Forme libre 92">
                <a:extLst>
                  <a:ext uri="{FF2B5EF4-FFF2-40B4-BE49-F238E27FC236}">
                    <a16:creationId xmlns:a16="http://schemas.microsoft.com/office/drawing/2014/main" id="{7C6DAC97-74AD-0731-A240-193B840262C2}"/>
                  </a:ext>
                </a:extLst>
              </p:cNvPr>
              <p:cNvSpPr/>
              <p:nvPr/>
            </p:nvSpPr>
            <p:spPr>
              <a:xfrm>
                <a:off x="10730700" y="5877097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7 w 117479"/>
                  <a:gd name="connsiteY7" fmla="*/ 123282 h 123282"/>
                  <a:gd name="connsiteX8" fmla="*/ 88297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538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5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7" y="123282"/>
                    </a:lnTo>
                    <a:lnTo>
                      <a:pt x="88297" y="57139"/>
                    </a:lnTo>
                    <a:cubicBezTo>
                      <a:pt x="88297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538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4" name="Forme libre 93">
                <a:extLst>
                  <a:ext uri="{FF2B5EF4-FFF2-40B4-BE49-F238E27FC236}">
                    <a16:creationId xmlns:a16="http://schemas.microsoft.com/office/drawing/2014/main" id="{DACC9078-62E2-C4EF-F0B6-43AE56601F94}"/>
                  </a:ext>
                </a:extLst>
              </p:cNvPr>
              <p:cNvSpPr/>
              <p:nvPr/>
            </p:nvSpPr>
            <p:spPr>
              <a:xfrm>
                <a:off x="10874689" y="5823604"/>
                <a:ext cx="36024" cy="176775"/>
              </a:xfrm>
              <a:custGeom>
                <a:avLst/>
                <a:gdLst>
                  <a:gd name="connsiteX0" fmla="*/ 0 w 36024"/>
                  <a:gd name="connsiteY0" fmla="*/ 18117 h 176775"/>
                  <a:gd name="connsiteX1" fmla="*/ 17745 w 36024"/>
                  <a:gd name="connsiteY1" fmla="*/ 0 h 176775"/>
                  <a:gd name="connsiteX2" fmla="*/ 36024 w 36024"/>
                  <a:gd name="connsiteY2" fmla="*/ 18117 h 176775"/>
                  <a:gd name="connsiteX3" fmla="*/ 17745 w 36024"/>
                  <a:gd name="connsiteY3" fmla="*/ 35913 h 176775"/>
                  <a:gd name="connsiteX4" fmla="*/ 0 w 36024"/>
                  <a:gd name="connsiteY4" fmla="*/ 18117 h 176775"/>
                  <a:gd name="connsiteX5" fmla="*/ 3100 w 36024"/>
                  <a:gd name="connsiteY5" fmla="*/ 57139 h 176775"/>
                  <a:gd name="connsiteX6" fmla="*/ 32497 w 36024"/>
                  <a:gd name="connsiteY6" fmla="*/ 57139 h 176775"/>
                  <a:gd name="connsiteX7" fmla="*/ 32497 w 36024"/>
                  <a:gd name="connsiteY7" fmla="*/ 176776 h 176775"/>
                  <a:gd name="connsiteX8" fmla="*/ 3100 w 36024"/>
                  <a:gd name="connsiteY8" fmla="*/ 176776 h 176775"/>
                  <a:gd name="connsiteX9" fmla="*/ 3100 w 36024"/>
                  <a:gd name="connsiteY9" fmla="*/ 57031 h 17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024" h="176775">
                    <a:moveTo>
                      <a:pt x="0" y="18117"/>
                    </a:moveTo>
                    <a:cubicBezTo>
                      <a:pt x="0" y="7933"/>
                      <a:pt x="8552" y="0"/>
                      <a:pt x="17745" y="0"/>
                    </a:cubicBezTo>
                    <a:cubicBezTo>
                      <a:pt x="27472" y="0"/>
                      <a:pt x="36024" y="8040"/>
                      <a:pt x="36024" y="18117"/>
                    </a:cubicBezTo>
                    <a:cubicBezTo>
                      <a:pt x="36024" y="28194"/>
                      <a:pt x="27686" y="35913"/>
                      <a:pt x="17745" y="35913"/>
                    </a:cubicBezTo>
                    <a:cubicBezTo>
                      <a:pt x="7803" y="35913"/>
                      <a:pt x="0" y="28087"/>
                      <a:pt x="0" y="18117"/>
                    </a:cubicBezTo>
                    <a:close/>
                    <a:moveTo>
                      <a:pt x="3100" y="57139"/>
                    </a:moveTo>
                    <a:lnTo>
                      <a:pt x="32497" y="57139"/>
                    </a:lnTo>
                    <a:lnTo>
                      <a:pt x="32497" y="176776"/>
                    </a:lnTo>
                    <a:lnTo>
                      <a:pt x="3100" y="176776"/>
                    </a:lnTo>
                    <a:lnTo>
                      <a:pt x="3100" y="57031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5" name="Forme libre 94">
                <a:extLst>
                  <a:ext uri="{FF2B5EF4-FFF2-40B4-BE49-F238E27FC236}">
                    <a16:creationId xmlns:a16="http://schemas.microsoft.com/office/drawing/2014/main" id="{632D0C7F-5A1E-0C95-2169-4CAB7D92CC3B}"/>
                  </a:ext>
                </a:extLst>
              </p:cNvPr>
              <p:cNvSpPr/>
              <p:nvPr/>
            </p:nvSpPr>
            <p:spPr>
              <a:xfrm>
                <a:off x="10931344" y="5876776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6" name="Forme libre 95">
                <a:extLst>
                  <a:ext uri="{FF2B5EF4-FFF2-40B4-BE49-F238E27FC236}">
                    <a16:creationId xmlns:a16="http://schemas.microsoft.com/office/drawing/2014/main" id="{06A29144-9931-A9FA-FB42-B3CBE0CE74E9}"/>
                  </a:ext>
                </a:extLst>
              </p:cNvPr>
              <p:cNvSpPr/>
              <p:nvPr/>
            </p:nvSpPr>
            <p:spPr>
              <a:xfrm>
                <a:off x="10077135" y="6080459"/>
                <a:ext cx="102727" cy="164018"/>
              </a:xfrm>
              <a:custGeom>
                <a:avLst/>
                <a:gdLst>
                  <a:gd name="connsiteX0" fmla="*/ 0 w 102727"/>
                  <a:gd name="connsiteY0" fmla="*/ 0 h 164018"/>
                  <a:gd name="connsiteX1" fmla="*/ 102727 w 102727"/>
                  <a:gd name="connsiteY1" fmla="*/ 0 h 164018"/>
                  <a:gd name="connsiteX2" fmla="*/ 102727 w 102727"/>
                  <a:gd name="connsiteY2" fmla="*/ 23584 h 164018"/>
                  <a:gd name="connsiteX3" fmla="*/ 30679 w 102727"/>
                  <a:gd name="connsiteY3" fmla="*/ 23584 h 164018"/>
                  <a:gd name="connsiteX4" fmla="*/ 30679 w 102727"/>
                  <a:gd name="connsiteY4" fmla="*/ 70432 h 164018"/>
                  <a:gd name="connsiteX5" fmla="*/ 94924 w 102727"/>
                  <a:gd name="connsiteY5" fmla="*/ 70432 h 164018"/>
                  <a:gd name="connsiteX6" fmla="*/ 94924 w 102727"/>
                  <a:gd name="connsiteY6" fmla="*/ 92837 h 164018"/>
                  <a:gd name="connsiteX7" fmla="*/ 30679 w 102727"/>
                  <a:gd name="connsiteY7" fmla="*/ 92837 h 164018"/>
                  <a:gd name="connsiteX8" fmla="*/ 30679 w 102727"/>
                  <a:gd name="connsiteY8" fmla="*/ 140434 h 164018"/>
                  <a:gd name="connsiteX9" fmla="*/ 102727 w 102727"/>
                  <a:gd name="connsiteY9" fmla="*/ 140434 h 164018"/>
                  <a:gd name="connsiteX10" fmla="*/ 102727 w 102727"/>
                  <a:gd name="connsiteY10" fmla="*/ 164019 h 164018"/>
                  <a:gd name="connsiteX11" fmla="*/ 0 w 102727"/>
                  <a:gd name="connsiteY11" fmla="*/ 164019 h 164018"/>
                  <a:gd name="connsiteX12" fmla="*/ 0 w 102727"/>
                  <a:gd name="connsiteY12" fmla="*/ 214 h 16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727" h="164018">
                    <a:moveTo>
                      <a:pt x="0" y="0"/>
                    </a:moveTo>
                    <a:lnTo>
                      <a:pt x="102727" y="0"/>
                    </a:lnTo>
                    <a:lnTo>
                      <a:pt x="102727" y="23584"/>
                    </a:lnTo>
                    <a:lnTo>
                      <a:pt x="30679" y="23584"/>
                    </a:lnTo>
                    <a:lnTo>
                      <a:pt x="30679" y="70432"/>
                    </a:lnTo>
                    <a:lnTo>
                      <a:pt x="94924" y="70432"/>
                    </a:lnTo>
                    <a:lnTo>
                      <a:pt x="94924" y="92837"/>
                    </a:lnTo>
                    <a:lnTo>
                      <a:pt x="30679" y="92837"/>
                    </a:lnTo>
                    <a:lnTo>
                      <a:pt x="30679" y="140434"/>
                    </a:lnTo>
                    <a:lnTo>
                      <a:pt x="102727" y="140434"/>
                    </a:lnTo>
                    <a:lnTo>
                      <a:pt x="102727" y="164019"/>
                    </a:lnTo>
                    <a:lnTo>
                      <a:pt x="0" y="164019"/>
                    </a:lnTo>
                    <a:lnTo>
                      <a:pt x="0" y="214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7" name="Forme libre 96">
                <a:extLst>
                  <a:ext uri="{FF2B5EF4-FFF2-40B4-BE49-F238E27FC236}">
                    <a16:creationId xmlns:a16="http://schemas.microsoft.com/office/drawing/2014/main" id="{B5612318-4DAF-4A69-D2A1-4B1E6AB50E52}"/>
                  </a:ext>
                </a:extLst>
              </p:cNvPr>
              <p:cNvSpPr/>
              <p:nvPr/>
            </p:nvSpPr>
            <p:spPr>
              <a:xfrm>
                <a:off x="10204235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8" name="Forme libre 97">
                <a:extLst>
                  <a:ext uri="{FF2B5EF4-FFF2-40B4-BE49-F238E27FC236}">
                    <a16:creationId xmlns:a16="http://schemas.microsoft.com/office/drawing/2014/main" id="{4B34F75C-0148-59F0-4B3E-5552143C2C31}"/>
                  </a:ext>
                </a:extLst>
              </p:cNvPr>
              <p:cNvSpPr/>
              <p:nvPr/>
            </p:nvSpPr>
            <p:spPr>
              <a:xfrm>
                <a:off x="10339031" y="6097183"/>
                <a:ext cx="88403" cy="150725"/>
              </a:xfrm>
              <a:custGeom>
                <a:avLst/>
                <a:gdLst>
                  <a:gd name="connsiteX0" fmla="*/ 88403 w 88403"/>
                  <a:gd name="connsiteY0" fmla="*/ 146652 h 150725"/>
                  <a:gd name="connsiteX1" fmla="*/ 64459 w 88403"/>
                  <a:gd name="connsiteY1" fmla="*/ 150726 h 150725"/>
                  <a:gd name="connsiteX2" fmla="*/ 17745 w 88403"/>
                  <a:gd name="connsiteY2" fmla="*/ 97446 h 150725"/>
                  <a:gd name="connsiteX3" fmla="*/ 17745 w 88403"/>
                  <a:gd name="connsiteY3" fmla="*/ 51778 h 150725"/>
                  <a:gd name="connsiteX4" fmla="*/ 0 w 88403"/>
                  <a:gd name="connsiteY4" fmla="*/ 51778 h 150725"/>
                  <a:gd name="connsiteX5" fmla="*/ 0 w 88403"/>
                  <a:gd name="connsiteY5" fmla="*/ 27551 h 150725"/>
                  <a:gd name="connsiteX6" fmla="*/ 19883 w 88403"/>
                  <a:gd name="connsiteY6" fmla="*/ 27551 h 150725"/>
                  <a:gd name="connsiteX7" fmla="*/ 24586 w 88403"/>
                  <a:gd name="connsiteY7" fmla="*/ 0 h 150725"/>
                  <a:gd name="connsiteX8" fmla="*/ 46179 w 88403"/>
                  <a:gd name="connsiteY8" fmla="*/ 0 h 150725"/>
                  <a:gd name="connsiteX9" fmla="*/ 46179 w 88403"/>
                  <a:gd name="connsiteY9" fmla="*/ 27551 h 150725"/>
                  <a:gd name="connsiteX10" fmla="*/ 83593 w 88403"/>
                  <a:gd name="connsiteY10" fmla="*/ 27551 h 150725"/>
                  <a:gd name="connsiteX11" fmla="*/ 83593 w 88403"/>
                  <a:gd name="connsiteY11" fmla="*/ 51778 h 150725"/>
                  <a:gd name="connsiteX12" fmla="*/ 46393 w 88403"/>
                  <a:gd name="connsiteY12" fmla="*/ 51778 h 150725"/>
                  <a:gd name="connsiteX13" fmla="*/ 46393 w 88403"/>
                  <a:gd name="connsiteY13" fmla="*/ 97661 h 150725"/>
                  <a:gd name="connsiteX14" fmla="*/ 69376 w 88403"/>
                  <a:gd name="connsiteY14" fmla="*/ 124569 h 150725"/>
                  <a:gd name="connsiteX15" fmla="*/ 85731 w 88403"/>
                  <a:gd name="connsiteY15" fmla="*/ 121031 h 150725"/>
                  <a:gd name="connsiteX16" fmla="*/ 88083 w 88403"/>
                  <a:gd name="connsiteY16" fmla="*/ 121031 h 150725"/>
                  <a:gd name="connsiteX17" fmla="*/ 88296 w 88403"/>
                  <a:gd name="connsiteY17" fmla="*/ 146759 h 15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8403" h="150725">
                    <a:moveTo>
                      <a:pt x="88403" y="146652"/>
                    </a:moveTo>
                    <a:cubicBezTo>
                      <a:pt x="81241" y="149547"/>
                      <a:pt x="72048" y="150726"/>
                      <a:pt x="64459" y="150726"/>
                    </a:cubicBezTo>
                    <a:cubicBezTo>
                      <a:pt x="34848" y="150726"/>
                      <a:pt x="17745" y="134538"/>
                      <a:pt x="17745" y="97446"/>
                    </a:cubicBezTo>
                    <a:lnTo>
                      <a:pt x="17745" y="51778"/>
                    </a:lnTo>
                    <a:lnTo>
                      <a:pt x="0" y="51778"/>
                    </a:lnTo>
                    <a:lnTo>
                      <a:pt x="0" y="27551"/>
                    </a:lnTo>
                    <a:lnTo>
                      <a:pt x="19883" y="27551"/>
                    </a:lnTo>
                    <a:lnTo>
                      <a:pt x="24586" y="0"/>
                    </a:lnTo>
                    <a:lnTo>
                      <a:pt x="46179" y="0"/>
                    </a:lnTo>
                    <a:lnTo>
                      <a:pt x="46179" y="27551"/>
                    </a:lnTo>
                    <a:lnTo>
                      <a:pt x="83593" y="27551"/>
                    </a:lnTo>
                    <a:lnTo>
                      <a:pt x="83593" y="51778"/>
                    </a:lnTo>
                    <a:lnTo>
                      <a:pt x="46393" y="51778"/>
                    </a:lnTo>
                    <a:lnTo>
                      <a:pt x="46393" y="97661"/>
                    </a:lnTo>
                    <a:cubicBezTo>
                      <a:pt x="46393" y="115992"/>
                      <a:pt x="53769" y="124569"/>
                      <a:pt x="69376" y="124569"/>
                    </a:cubicBezTo>
                    <a:cubicBezTo>
                      <a:pt x="76752" y="124569"/>
                      <a:pt x="82203" y="122639"/>
                      <a:pt x="85731" y="121031"/>
                    </a:cubicBezTo>
                    <a:lnTo>
                      <a:pt x="88083" y="121031"/>
                    </a:lnTo>
                    <a:lnTo>
                      <a:pt x="88296" y="146759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9" name="Forme libre 98">
                <a:extLst>
                  <a:ext uri="{FF2B5EF4-FFF2-40B4-BE49-F238E27FC236}">
                    <a16:creationId xmlns:a16="http://schemas.microsoft.com/office/drawing/2014/main" id="{CF5EECF8-F684-6D05-F86B-DCF35F4966B7}"/>
                  </a:ext>
                </a:extLst>
              </p:cNvPr>
              <p:cNvSpPr/>
              <p:nvPr/>
            </p:nvSpPr>
            <p:spPr>
              <a:xfrm>
                <a:off x="10446355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0" name="Forme libre 99">
                <a:extLst>
                  <a:ext uri="{FF2B5EF4-FFF2-40B4-BE49-F238E27FC236}">
                    <a16:creationId xmlns:a16="http://schemas.microsoft.com/office/drawing/2014/main" id="{8A0AA348-5BDF-8BD1-47B8-23AB9CD236BB}"/>
                  </a:ext>
                </a:extLst>
              </p:cNvPr>
              <p:cNvSpPr/>
              <p:nvPr/>
            </p:nvSpPr>
            <p:spPr>
              <a:xfrm>
                <a:off x="10521824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1" name="Forme libre 100">
                <a:extLst>
                  <a:ext uri="{FF2B5EF4-FFF2-40B4-BE49-F238E27FC236}">
                    <a16:creationId xmlns:a16="http://schemas.microsoft.com/office/drawing/2014/main" id="{3CB256A2-8EC9-6889-456A-FDA3A33136F9}"/>
                  </a:ext>
                </a:extLst>
              </p:cNvPr>
              <p:cNvSpPr/>
              <p:nvPr/>
            </p:nvSpPr>
            <p:spPr>
              <a:xfrm>
                <a:off x="10665493" y="6120981"/>
                <a:ext cx="130948" cy="172166"/>
              </a:xfrm>
              <a:custGeom>
                <a:avLst/>
                <a:gdLst>
                  <a:gd name="connsiteX0" fmla="*/ 0 w 130948"/>
                  <a:gd name="connsiteY0" fmla="*/ 3752 h 172166"/>
                  <a:gd name="connsiteX1" fmla="*/ 21379 w 130948"/>
                  <a:gd name="connsiteY1" fmla="*/ 3752 h 172166"/>
                  <a:gd name="connsiteX2" fmla="*/ 24265 w 130948"/>
                  <a:gd name="connsiteY2" fmla="*/ 21119 h 172166"/>
                  <a:gd name="connsiteX3" fmla="*/ 26190 w 130948"/>
                  <a:gd name="connsiteY3" fmla="*/ 21119 h 172166"/>
                  <a:gd name="connsiteX4" fmla="*/ 70017 w 130948"/>
                  <a:gd name="connsiteY4" fmla="*/ 0 h 172166"/>
                  <a:gd name="connsiteX5" fmla="*/ 130948 w 130948"/>
                  <a:gd name="connsiteY5" fmla="*/ 63463 h 172166"/>
                  <a:gd name="connsiteX6" fmla="*/ 69483 w 130948"/>
                  <a:gd name="connsiteY6" fmla="*/ 126927 h 172166"/>
                  <a:gd name="connsiteX7" fmla="*/ 30572 w 130948"/>
                  <a:gd name="connsiteY7" fmla="*/ 107952 h 172166"/>
                  <a:gd name="connsiteX8" fmla="*/ 28648 w 130948"/>
                  <a:gd name="connsiteY8" fmla="*/ 107952 h 172166"/>
                  <a:gd name="connsiteX9" fmla="*/ 28648 w 130948"/>
                  <a:gd name="connsiteY9" fmla="*/ 172166 h 172166"/>
                  <a:gd name="connsiteX10" fmla="*/ 0 w 130948"/>
                  <a:gd name="connsiteY10" fmla="*/ 172166 h 172166"/>
                  <a:gd name="connsiteX11" fmla="*/ 0 w 130948"/>
                  <a:gd name="connsiteY11" fmla="*/ 3752 h 172166"/>
                  <a:gd name="connsiteX12" fmla="*/ 102727 w 130948"/>
                  <a:gd name="connsiteY12" fmla="*/ 63678 h 172166"/>
                  <a:gd name="connsiteX13" fmla="*/ 65955 w 130948"/>
                  <a:gd name="connsiteY13" fmla="*/ 25836 h 172166"/>
                  <a:gd name="connsiteX14" fmla="*/ 28007 w 130948"/>
                  <a:gd name="connsiteY14" fmla="*/ 63678 h 172166"/>
                  <a:gd name="connsiteX15" fmla="*/ 65741 w 130948"/>
                  <a:gd name="connsiteY15" fmla="*/ 101199 h 172166"/>
                  <a:gd name="connsiteX16" fmla="*/ 102727 w 130948"/>
                  <a:gd name="connsiteY16" fmla="*/ 63678 h 172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2166">
                    <a:moveTo>
                      <a:pt x="0" y="3752"/>
                    </a:moveTo>
                    <a:lnTo>
                      <a:pt x="21379" y="3752"/>
                    </a:lnTo>
                    <a:lnTo>
                      <a:pt x="24265" y="21119"/>
                    </a:lnTo>
                    <a:lnTo>
                      <a:pt x="26190" y="21119"/>
                    </a:lnTo>
                    <a:cubicBezTo>
                      <a:pt x="32069" y="10613"/>
                      <a:pt x="47569" y="0"/>
                      <a:pt x="70017" y="0"/>
                    </a:cubicBezTo>
                    <a:cubicBezTo>
                      <a:pt x="106576" y="0"/>
                      <a:pt x="130948" y="27551"/>
                      <a:pt x="130948" y="63463"/>
                    </a:cubicBezTo>
                    <a:cubicBezTo>
                      <a:pt x="130948" y="99376"/>
                      <a:pt x="104652" y="126927"/>
                      <a:pt x="69483" y="126927"/>
                    </a:cubicBezTo>
                    <a:cubicBezTo>
                      <a:pt x="50989" y="126927"/>
                      <a:pt x="36238" y="117172"/>
                      <a:pt x="30572" y="107952"/>
                    </a:cubicBezTo>
                    <a:lnTo>
                      <a:pt x="28648" y="107952"/>
                    </a:lnTo>
                    <a:lnTo>
                      <a:pt x="28648" y="172166"/>
                    </a:lnTo>
                    <a:lnTo>
                      <a:pt x="0" y="172166"/>
                    </a:lnTo>
                    <a:lnTo>
                      <a:pt x="0" y="3752"/>
                    </a:lnTo>
                    <a:close/>
                    <a:moveTo>
                      <a:pt x="102727" y="63678"/>
                    </a:moveTo>
                    <a:cubicBezTo>
                      <a:pt x="102727" y="41058"/>
                      <a:pt x="86372" y="25836"/>
                      <a:pt x="65955" y="25836"/>
                    </a:cubicBezTo>
                    <a:cubicBezTo>
                      <a:pt x="44362" y="25836"/>
                      <a:pt x="28007" y="43202"/>
                      <a:pt x="28007" y="63678"/>
                    </a:cubicBezTo>
                    <a:cubicBezTo>
                      <a:pt x="28007" y="84153"/>
                      <a:pt x="43934" y="101199"/>
                      <a:pt x="65741" y="101199"/>
                    </a:cubicBezTo>
                    <a:cubicBezTo>
                      <a:pt x="86158" y="101199"/>
                      <a:pt x="102727" y="85761"/>
                      <a:pt x="102727" y="63678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2" name="Forme libre 101">
                <a:extLst>
                  <a:ext uri="{FF2B5EF4-FFF2-40B4-BE49-F238E27FC236}">
                    <a16:creationId xmlns:a16="http://schemas.microsoft.com/office/drawing/2014/main" id="{C890056B-EC4B-6588-8A9A-4B204C3944C7}"/>
                  </a:ext>
                </a:extLst>
              </p:cNvPr>
              <p:cNvSpPr/>
              <p:nvPr/>
            </p:nvSpPr>
            <p:spPr>
              <a:xfrm>
                <a:off x="10820599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3" name="Forme libre 102">
                <a:extLst>
                  <a:ext uri="{FF2B5EF4-FFF2-40B4-BE49-F238E27FC236}">
                    <a16:creationId xmlns:a16="http://schemas.microsoft.com/office/drawing/2014/main" id="{190C0E87-EFCA-7E70-E7CF-9E9838B8D87D}"/>
                  </a:ext>
                </a:extLst>
              </p:cNvPr>
              <p:cNvSpPr/>
              <p:nvPr/>
            </p:nvSpPr>
            <p:spPr>
              <a:xfrm>
                <a:off x="10895961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4" name="Forme libre 103">
                <a:extLst>
                  <a:ext uri="{FF2B5EF4-FFF2-40B4-BE49-F238E27FC236}">
                    <a16:creationId xmlns:a16="http://schemas.microsoft.com/office/drawing/2014/main" id="{B18B74F2-6557-49EA-AAC0-6B69AF98E898}"/>
                  </a:ext>
                </a:extLst>
              </p:cNvPr>
              <p:cNvSpPr/>
              <p:nvPr/>
            </p:nvSpPr>
            <p:spPr>
              <a:xfrm>
                <a:off x="11039737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7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7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5" name="Forme libre 104">
                <a:extLst>
                  <a:ext uri="{FF2B5EF4-FFF2-40B4-BE49-F238E27FC236}">
                    <a16:creationId xmlns:a16="http://schemas.microsoft.com/office/drawing/2014/main" id="{4313E407-21C3-27EE-E865-E22757041AFD}"/>
                  </a:ext>
                </a:extLst>
              </p:cNvPr>
              <p:cNvSpPr/>
              <p:nvPr/>
            </p:nvSpPr>
            <p:spPr>
              <a:xfrm>
                <a:off x="11179237" y="6077029"/>
                <a:ext cx="130948" cy="170986"/>
              </a:xfrm>
              <a:custGeom>
                <a:avLst/>
                <a:gdLst>
                  <a:gd name="connsiteX0" fmla="*/ 107 w 130948"/>
                  <a:gd name="connsiteY0" fmla="*/ 108595 h 170986"/>
                  <a:gd name="connsiteX1" fmla="*/ 62214 w 130948"/>
                  <a:gd name="connsiteY1" fmla="*/ 43953 h 170986"/>
                  <a:gd name="connsiteX2" fmla="*/ 100589 w 130948"/>
                  <a:gd name="connsiteY2" fmla="*/ 63463 h 170986"/>
                  <a:gd name="connsiteX3" fmla="*/ 102514 w 130948"/>
                  <a:gd name="connsiteY3" fmla="*/ 63463 h 170986"/>
                  <a:gd name="connsiteX4" fmla="*/ 102514 w 130948"/>
                  <a:gd name="connsiteY4" fmla="*/ 0 h 170986"/>
                  <a:gd name="connsiteX5" fmla="*/ 130948 w 130948"/>
                  <a:gd name="connsiteY5" fmla="*/ 0 h 170986"/>
                  <a:gd name="connsiteX6" fmla="*/ 130948 w 130948"/>
                  <a:gd name="connsiteY6" fmla="*/ 167449 h 170986"/>
                  <a:gd name="connsiteX7" fmla="*/ 111493 w 130948"/>
                  <a:gd name="connsiteY7" fmla="*/ 167449 h 170986"/>
                  <a:gd name="connsiteX8" fmla="*/ 107431 w 130948"/>
                  <a:gd name="connsiteY8" fmla="*/ 148903 h 170986"/>
                  <a:gd name="connsiteX9" fmla="*/ 105507 w 130948"/>
                  <a:gd name="connsiteY9" fmla="*/ 148903 h 170986"/>
                  <a:gd name="connsiteX10" fmla="*/ 62107 w 130948"/>
                  <a:gd name="connsiteY10" fmla="*/ 170987 h 170986"/>
                  <a:gd name="connsiteX11" fmla="*/ 0 w 130948"/>
                  <a:gd name="connsiteY11" fmla="*/ 108703 h 170986"/>
                  <a:gd name="connsiteX12" fmla="*/ 103048 w 130948"/>
                  <a:gd name="connsiteY12" fmla="*/ 107631 h 170986"/>
                  <a:gd name="connsiteX13" fmla="*/ 65314 w 130948"/>
                  <a:gd name="connsiteY13" fmla="*/ 69788 h 170986"/>
                  <a:gd name="connsiteX14" fmla="*/ 28541 w 130948"/>
                  <a:gd name="connsiteY14" fmla="*/ 107631 h 170986"/>
                  <a:gd name="connsiteX15" fmla="*/ 65527 w 130948"/>
                  <a:gd name="connsiteY15" fmla="*/ 145151 h 170986"/>
                  <a:gd name="connsiteX16" fmla="*/ 102941 w 130948"/>
                  <a:gd name="connsiteY16" fmla="*/ 107631 h 1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0986">
                    <a:moveTo>
                      <a:pt x="107" y="108595"/>
                    </a:moveTo>
                    <a:cubicBezTo>
                      <a:pt x="107" y="72468"/>
                      <a:pt x="25014" y="43953"/>
                      <a:pt x="62214" y="43953"/>
                    </a:cubicBezTo>
                    <a:cubicBezTo>
                      <a:pt x="81134" y="43953"/>
                      <a:pt x="93534" y="52958"/>
                      <a:pt x="100589" y="63463"/>
                    </a:cubicBezTo>
                    <a:lnTo>
                      <a:pt x="102514" y="63463"/>
                    </a:lnTo>
                    <a:lnTo>
                      <a:pt x="102514" y="0"/>
                    </a:lnTo>
                    <a:lnTo>
                      <a:pt x="130948" y="0"/>
                    </a:lnTo>
                    <a:lnTo>
                      <a:pt x="130948" y="167449"/>
                    </a:lnTo>
                    <a:lnTo>
                      <a:pt x="111493" y="167449"/>
                    </a:lnTo>
                    <a:lnTo>
                      <a:pt x="107431" y="148903"/>
                    </a:lnTo>
                    <a:lnTo>
                      <a:pt x="105507" y="148903"/>
                    </a:lnTo>
                    <a:cubicBezTo>
                      <a:pt x="97917" y="161553"/>
                      <a:pt x="82310" y="170987"/>
                      <a:pt x="62107" y="170987"/>
                    </a:cubicBezTo>
                    <a:cubicBezTo>
                      <a:pt x="24907" y="170987"/>
                      <a:pt x="0" y="143436"/>
                      <a:pt x="0" y="108703"/>
                    </a:cubicBezTo>
                    <a:close/>
                    <a:moveTo>
                      <a:pt x="103048" y="107631"/>
                    </a:moveTo>
                    <a:cubicBezTo>
                      <a:pt x="103048" y="87155"/>
                      <a:pt x="86907" y="69788"/>
                      <a:pt x="65314" y="69788"/>
                    </a:cubicBezTo>
                    <a:cubicBezTo>
                      <a:pt x="43721" y="69788"/>
                      <a:pt x="28541" y="85011"/>
                      <a:pt x="28541" y="107631"/>
                    </a:cubicBezTo>
                    <a:cubicBezTo>
                      <a:pt x="28541" y="130250"/>
                      <a:pt x="44896" y="145151"/>
                      <a:pt x="65527" y="145151"/>
                    </a:cubicBezTo>
                    <a:cubicBezTo>
                      <a:pt x="87334" y="145151"/>
                      <a:pt x="102941" y="127034"/>
                      <a:pt x="102941" y="107631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6" name="Forme libre 105">
                <a:extLst>
                  <a:ext uri="{FF2B5EF4-FFF2-40B4-BE49-F238E27FC236}">
                    <a16:creationId xmlns:a16="http://schemas.microsoft.com/office/drawing/2014/main" id="{566615E1-1DC9-0B4B-C315-73CE20E25DC4}"/>
                  </a:ext>
                </a:extLst>
              </p:cNvPr>
              <p:cNvSpPr/>
              <p:nvPr/>
            </p:nvSpPr>
            <p:spPr>
              <a:xfrm>
                <a:off x="11341826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90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90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90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90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7" name="Forme libre 106">
                <a:extLst>
                  <a:ext uri="{FF2B5EF4-FFF2-40B4-BE49-F238E27FC236}">
                    <a16:creationId xmlns:a16="http://schemas.microsoft.com/office/drawing/2014/main" id="{75ED3E36-06E4-C76A-4BD7-48FD7BB35B7D}"/>
                  </a:ext>
                </a:extLst>
              </p:cNvPr>
              <p:cNvSpPr/>
              <p:nvPr/>
            </p:nvSpPr>
            <p:spPr>
              <a:xfrm>
                <a:off x="11417188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8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120BA50-3E1A-CD90-F28A-7852E55376CA}"/>
                </a:ext>
              </a:extLst>
            </p:cNvPr>
            <p:cNvSpPr/>
            <p:nvPr/>
          </p:nvSpPr>
          <p:spPr>
            <a:xfrm>
              <a:off x="9038423" y="5836253"/>
              <a:ext cx="617112" cy="408010"/>
            </a:xfrm>
            <a:custGeom>
              <a:avLst/>
              <a:gdLst>
                <a:gd name="connsiteX0" fmla="*/ 483492 w 617112"/>
                <a:gd name="connsiteY0" fmla="*/ 0 h 408010"/>
                <a:gd name="connsiteX1" fmla="*/ 419675 w 617112"/>
                <a:gd name="connsiteY1" fmla="*/ 179027 h 408010"/>
                <a:gd name="connsiteX2" fmla="*/ 347093 w 617112"/>
                <a:gd name="connsiteY2" fmla="*/ 0 h 408010"/>
                <a:gd name="connsiteX3" fmla="*/ 308503 w 617112"/>
                <a:gd name="connsiteY3" fmla="*/ 0 h 408010"/>
                <a:gd name="connsiteX4" fmla="*/ 270020 w 617112"/>
                <a:gd name="connsiteY4" fmla="*/ 0 h 408010"/>
                <a:gd name="connsiteX5" fmla="*/ 197438 w 617112"/>
                <a:gd name="connsiteY5" fmla="*/ 179027 h 408010"/>
                <a:gd name="connsiteX6" fmla="*/ 133621 w 617112"/>
                <a:gd name="connsiteY6" fmla="*/ 0 h 408010"/>
                <a:gd name="connsiteX7" fmla="*/ 0 w 617112"/>
                <a:gd name="connsiteY7" fmla="*/ 0 h 408010"/>
                <a:gd name="connsiteX8" fmla="*/ 155107 w 617112"/>
                <a:gd name="connsiteY8" fmla="*/ 408010 h 408010"/>
                <a:gd name="connsiteX9" fmla="*/ 225979 w 617112"/>
                <a:gd name="connsiteY9" fmla="*/ 408010 h 408010"/>
                <a:gd name="connsiteX10" fmla="*/ 308503 w 617112"/>
                <a:gd name="connsiteY10" fmla="*/ 205184 h 408010"/>
                <a:gd name="connsiteX11" fmla="*/ 391134 w 617112"/>
                <a:gd name="connsiteY11" fmla="*/ 408010 h 408010"/>
                <a:gd name="connsiteX12" fmla="*/ 462006 w 617112"/>
                <a:gd name="connsiteY12" fmla="*/ 408010 h 408010"/>
                <a:gd name="connsiteX13" fmla="*/ 617113 w 617112"/>
                <a:gd name="connsiteY13" fmla="*/ 0 h 408010"/>
                <a:gd name="connsiteX14" fmla="*/ 483492 w 617112"/>
                <a:gd name="connsiteY14" fmla="*/ 0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7112" h="408010">
                  <a:moveTo>
                    <a:pt x="483492" y="0"/>
                  </a:moveTo>
                  <a:lnTo>
                    <a:pt x="419675" y="179027"/>
                  </a:lnTo>
                  <a:lnTo>
                    <a:pt x="347093" y="0"/>
                  </a:lnTo>
                  <a:lnTo>
                    <a:pt x="308503" y="0"/>
                  </a:lnTo>
                  <a:lnTo>
                    <a:pt x="270020" y="0"/>
                  </a:lnTo>
                  <a:lnTo>
                    <a:pt x="197438" y="179027"/>
                  </a:lnTo>
                  <a:lnTo>
                    <a:pt x="133621" y="0"/>
                  </a:lnTo>
                  <a:lnTo>
                    <a:pt x="0" y="0"/>
                  </a:lnTo>
                  <a:lnTo>
                    <a:pt x="155107" y="408010"/>
                  </a:lnTo>
                  <a:lnTo>
                    <a:pt x="225979" y="408010"/>
                  </a:lnTo>
                  <a:lnTo>
                    <a:pt x="308503" y="205184"/>
                  </a:lnTo>
                  <a:lnTo>
                    <a:pt x="391134" y="408010"/>
                  </a:lnTo>
                  <a:lnTo>
                    <a:pt x="462006" y="408010"/>
                  </a:lnTo>
                  <a:lnTo>
                    <a:pt x="617113" y="0"/>
                  </a:lnTo>
                  <a:lnTo>
                    <a:pt x="483492" y="0"/>
                  </a:lnTo>
                  <a:close/>
                </a:path>
              </a:pathLst>
            </a:custGeom>
            <a:grpFill/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8708BA66-8DA1-C818-C2E0-C1A7A3C605B4}"/>
                </a:ext>
              </a:extLst>
            </p:cNvPr>
            <p:cNvSpPr/>
            <p:nvPr/>
          </p:nvSpPr>
          <p:spPr>
            <a:xfrm>
              <a:off x="9677022" y="5836253"/>
              <a:ext cx="277075" cy="408010"/>
            </a:xfrm>
            <a:custGeom>
              <a:avLst/>
              <a:gdLst>
                <a:gd name="connsiteX0" fmla="*/ 277076 w 277075"/>
                <a:gd name="connsiteY0" fmla="*/ 107631 h 408010"/>
                <a:gd name="connsiteX1" fmla="*/ 277076 w 277075"/>
                <a:gd name="connsiteY1" fmla="*/ 0 h 408010"/>
                <a:gd name="connsiteX2" fmla="*/ 0 w 277075"/>
                <a:gd name="connsiteY2" fmla="*/ 0 h 408010"/>
                <a:gd name="connsiteX3" fmla="*/ 0 w 277075"/>
                <a:gd name="connsiteY3" fmla="*/ 408010 h 408010"/>
                <a:gd name="connsiteX4" fmla="*/ 277076 w 277075"/>
                <a:gd name="connsiteY4" fmla="*/ 408010 h 408010"/>
                <a:gd name="connsiteX5" fmla="*/ 277076 w 277075"/>
                <a:gd name="connsiteY5" fmla="*/ 300594 h 408010"/>
                <a:gd name="connsiteX6" fmla="*/ 122717 w 277075"/>
                <a:gd name="connsiteY6" fmla="*/ 300594 h 408010"/>
                <a:gd name="connsiteX7" fmla="*/ 122717 w 277075"/>
                <a:gd name="connsiteY7" fmla="*/ 257713 h 408010"/>
                <a:gd name="connsiteX8" fmla="*/ 260293 w 277075"/>
                <a:gd name="connsiteY8" fmla="*/ 257713 h 408010"/>
                <a:gd name="connsiteX9" fmla="*/ 260293 w 277075"/>
                <a:gd name="connsiteY9" fmla="*/ 150297 h 408010"/>
                <a:gd name="connsiteX10" fmla="*/ 122717 w 277075"/>
                <a:gd name="connsiteY10" fmla="*/ 150297 h 408010"/>
                <a:gd name="connsiteX11" fmla="*/ 122717 w 277075"/>
                <a:gd name="connsiteY11" fmla="*/ 107631 h 408010"/>
                <a:gd name="connsiteX12" fmla="*/ 277076 w 277075"/>
                <a:gd name="connsiteY12" fmla="*/ 107631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7075" h="408010">
                  <a:moveTo>
                    <a:pt x="277076" y="107631"/>
                  </a:moveTo>
                  <a:lnTo>
                    <a:pt x="277076" y="0"/>
                  </a:lnTo>
                  <a:lnTo>
                    <a:pt x="0" y="0"/>
                  </a:lnTo>
                  <a:lnTo>
                    <a:pt x="0" y="408010"/>
                  </a:lnTo>
                  <a:lnTo>
                    <a:pt x="277076" y="408010"/>
                  </a:lnTo>
                  <a:lnTo>
                    <a:pt x="277076" y="300594"/>
                  </a:lnTo>
                  <a:lnTo>
                    <a:pt x="122717" y="300594"/>
                  </a:lnTo>
                  <a:lnTo>
                    <a:pt x="122717" y="257713"/>
                  </a:lnTo>
                  <a:lnTo>
                    <a:pt x="260293" y="257713"/>
                  </a:lnTo>
                  <a:lnTo>
                    <a:pt x="260293" y="150297"/>
                  </a:lnTo>
                  <a:lnTo>
                    <a:pt x="122717" y="150297"/>
                  </a:lnTo>
                  <a:lnTo>
                    <a:pt x="122717" y="107631"/>
                  </a:lnTo>
                  <a:lnTo>
                    <a:pt x="277076" y="107631"/>
                  </a:lnTo>
                  <a:close/>
                </a:path>
              </a:pathLst>
            </a:custGeom>
            <a:grpFill/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pic>
        <p:nvPicPr>
          <p:cNvPr id="10" name="Graphique 9">
            <a:extLst>
              <a:ext uri="{FF2B5EF4-FFF2-40B4-BE49-F238E27FC236}">
                <a16:creationId xmlns:a16="http://schemas.microsoft.com/office/drawing/2014/main" id="{ED4462F9-9663-6245-E257-FB3AF4246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99273" y="5199663"/>
            <a:ext cx="1345725" cy="305031"/>
          </a:xfrm>
          <a:prstGeom prst="rect">
            <a:avLst/>
          </a:prstGeom>
        </p:spPr>
      </p:pic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AC80F0F-8B38-F3D2-EB26-3611A0C30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4661" y="5025293"/>
            <a:ext cx="2240772" cy="12678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Nom &amp; Prénom</a:t>
            </a:r>
          </a:p>
          <a:p>
            <a:pPr lvl="0"/>
            <a:r>
              <a:rPr lang="fr-FR" dirty="0"/>
              <a:t>Fonction</a:t>
            </a:r>
          </a:p>
          <a:p>
            <a:pPr lvl="0"/>
            <a:r>
              <a:rPr lang="fr-FR" dirty="0" err="1"/>
              <a:t>nom.prénom@mail.be</a:t>
            </a:r>
            <a:endParaRPr lang="fr-FR" dirty="0"/>
          </a:p>
          <a:p>
            <a:pPr lvl="0"/>
            <a:r>
              <a:rPr lang="fr-FR" dirty="0"/>
              <a:t>+32 0498 54 75 39</a:t>
            </a:r>
          </a:p>
          <a:p>
            <a:pPr lvl="0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300D11B-73F2-F1D3-820A-998ECD1B21E0}"/>
              </a:ext>
            </a:extLst>
          </p:cNvPr>
          <p:cNvSpPr txBox="1"/>
          <p:nvPr userDrawn="1"/>
        </p:nvSpPr>
        <p:spPr>
          <a:xfrm>
            <a:off x="4605668" y="5737979"/>
            <a:ext cx="4233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/>
                </a:solidFill>
              </a:rPr>
              <a:t>Avenue Maurice </a:t>
            </a:r>
            <a:r>
              <a:rPr lang="fr-FR" sz="1200" dirty="0" err="1">
                <a:solidFill>
                  <a:schemeClr val="bg1"/>
                </a:solidFill>
              </a:rPr>
              <a:t>Destenay</a:t>
            </a:r>
            <a:r>
              <a:rPr lang="fr-FR" sz="1200" dirty="0">
                <a:solidFill>
                  <a:schemeClr val="bg1"/>
                </a:solidFill>
              </a:rPr>
              <a:t> 13, 4000 Liège</a:t>
            </a:r>
            <a:br>
              <a:rPr lang="fr-FR" sz="1200" dirty="0">
                <a:solidFill>
                  <a:schemeClr val="bg1"/>
                </a:solidFill>
              </a:rPr>
            </a:br>
            <a:r>
              <a:rPr lang="fr-FR" sz="1200" dirty="0" err="1">
                <a:solidFill>
                  <a:schemeClr val="bg1"/>
                </a:solidFill>
              </a:rPr>
              <a:t>wallonie-entreprendre.com</a:t>
            </a:r>
            <a:endParaRPr lang="fr-FR" sz="1200" dirty="0">
              <a:solidFill>
                <a:schemeClr val="bg1"/>
              </a:solidFill>
            </a:endParaRPr>
          </a:p>
          <a:p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4481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que 7">
            <a:extLst>
              <a:ext uri="{FF2B5EF4-FFF2-40B4-BE49-F238E27FC236}">
                <a16:creationId xmlns:a16="http://schemas.microsoft.com/office/drawing/2014/main" id="{B2DDEB5A-DFC3-834B-DE9C-B0BF5C4B4F7B}"/>
              </a:ext>
            </a:extLst>
          </p:cNvPr>
          <p:cNvGrpSpPr/>
          <p:nvPr/>
        </p:nvGrpSpPr>
        <p:grpSpPr>
          <a:xfrm>
            <a:off x="-57456" y="-42614"/>
            <a:ext cx="12305392" cy="6926364"/>
            <a:chOff x="-57456" y="-42614"/>
            <a:chExt cx="12305392" cy="6926364"/>
          </a:xfrm>
        </p:grpSpPr>
        <p:sp>
          <p:nvSpPr>
            <p:cNvPr id="5" name="Forme libre 4">
              <a:extLst>
                <a:ext uri="{FF2B5EF4-FFF2-40B4-BE49-F238E27FC236}">
                  <a16:creationId xmlns:a16="http://schemas.microsoft.com/office/drawing/2014/main" id="{728EC28B-6FC1-648C-0AC3-87B75EAEE16D}"/>
                </a:ext>
              </a:extLst>
            </p:cNvPr>
            <p:cNvSpPr/>
            <p:nvPr/>
          </p:nvSpPr>
          <p:spPr>
            <a:xfrm>
              <a:off x="-57456" y="-34799"/>
              <a:ext cx="12305392" cy="6918549"/>
            </a:xfrm>
            <a:custGeom>
              <a:avLst/>
              <a:gdLst>
                <a:gd name="connsiteX0" fmla="*/ 12305392 w 12305392"/>
                <a:gd name="connsiteY0" fmla="*/ 0 h 6918549"/>
                <a:gd name="connsiteX1" fmla="*/ 12305392 w 12305392"/>
                <a:gd name="connsiteY1" fmla="*/ 6918550 h 6918549"/>
                <a:gd name="connsiteX2" fmla="*/ 12304851 w 12305392"/>
                <a:gd name="connsiteY2" fmla="*/ 6918550 h 6918549"/>
                <a:gd name="connsiteX3" fmla="*/ 12304851 w 12305392"/>
                <a:gd name="connsiteY3" fmla="*/ 3630831 h 6918549"/>
                <a:gd name="connsiteX4" fmla="*/ 0 w 12305392"/>
                <a:gd name="connsiteY4" fmla="*/ 4836119 h 6918549"/>
                <a:gd name="connsiteX5" fmla="*/ 0 w 12305392"/>
                <a:gd name="connsiteY5" fmla="*/ 0 h 6918549"/>
                <a:gd name="connsiteX6" fmla="*/ 12305392 w 12305392"/>
                <a:gd name="connsiteY6" fmla="*/ 0 h 6918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5392" h="6918549">
                  <a:moveTo>
                    <a:pt x="12305392" y="0"/>
                  </a:moveTo>
                  <a:lnTo>
                    <a:pt x="12305392" y="6918550"/>
                  </a:lnTo>
                  <a:lnTo>
                    <a:pt x="12304851" y="6918550"/>
                  </a:lnTo>
                  <a:lnTo>
                    <a:pt x="12304851" y="3630831"/>
                  </a:lnTo>
                  <a:lnTo>
                    <a:pt x="0" y="4836119"/>
                  </a:lnTo>
                  <a:lnTo>
                    <a:pt x="0" y="0"/>
                  </a:lnTo>
                  <a:lnTo>
                    <a:pt x="12305392" y="0"/>
                  </a:lnTo>
                  <a:close/>
                </a:path>
              </a:pathLst>
            </a:custGeom>
            <a:solidFill>
              <a:srgbClr val="99DDD5"/>
            </a:solidFill>
            <a:ln w="108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 5">
              <a:extLst>
                <a:ext uri="{FF2B5EF4-FFF2-40B4-BE49-F238E27FC236}">
                  <a16:creationId xmlns:a16="http://schemas.microsoft.com/office/drawing/2014/main" id="{2544D7E2-F946-EDE0-2F3F-80349CB694A4}"/>
                </a:ext>
              </a:extLst>
            </p:cNvPr>
            <p:cNvSpPr/>
            <p:nvPr/>
          </p:nvSpPr>
          <p:spPr>
            <a:xfrm>
              <a:off x="-57456" y="-42614"/>
              <a:ext cx="5190608" cy="2511783"/>
            </a:xfrm>
            <a:custGeom>
              <a:avLst/>
              <a:gdLst>
                <a:gd name="connsiteX0" fmla="*/ 5190609 w 5190608"/>
                <a:gd name="connsiteY0" fmla="*/ 0 h 2511783"/>
                <a:gd name="connsiteX1" fmla="*/ 0 w 5190608"/>
                <a:gd name="connsiteY1" fmla="*/ 2511783 h 2511783"/>
                <a:gd name="connsiteX2" fmla="*/ 0 w 5190608"/>
                <a:gd name="connsiteY2" fmla="*/ 8678 h 2511783"/>
                <a:gd name="connsiteX3" fmla="*/ 5190609 w 5190608"/>
                <a:gd name="connsiteY3" fmla="*/ 0 h 251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90608" h="2511783">
                  <a:moveTo>
                    <a:pt x="5190609" y="0"/>
                  </a:moveTo>
                  <a:lnTo>
                    <a:pt x="0" y="2511783"/>
                  </a:lnTo>
                  <a:lnTo>
                    <a:pt x="0" y="8678"/>
                  </a:lnTo>
                  <a:lnTo>
                    <a:pt x="5190609" y="0"/>
                  </a:lnTo>
                  <a:close/>
                </a:path>
              </a:pathLst>
            </a:custGeom>
            <a:solidFill>
              <a:schemeClr val="accent1"/>
            </a:solidFill>
            <a:ln w="108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7" name="Forme libre 6">
              <a:extLst>
                <a:ext uri="{FF2B5EF4-FFF2-40B4-BE49-F238E27FC236}">
                  <a16:creationId xmlns:a16="http://schemas.microsoft.com/office/drawing/2014/main" id="{9ED364EB-5AB1-CBFE-C359-1722BB9BB096}"/>
                </a:ext>
              </a:extLst>
            </p:cNvPr>
            <p:cNvSpPr/>
            <p:nvPr/>
          </p:nvSpPr>
          <p:spPr>
            <a:xfrm>
              <a:off x="-57456" y="3240770"/>
              <a:ext cx="12304850" cy="3642980"/>
            </a:xfrm>
            <a:custGeom>
              <a:avLst/>
              <a:gdLst>
                <a:gd name="connsiteX0" fmla="*/ 12304851 w 12304850"/>
                <a:gd name="connsiteY0" fmla="*/ 0 h 3642980"/>
                <a:gd name="connsiteX1" fmla="*/ 12304851 w 12304850"/>
                <a:gd name="connsiteY1" fmla="*/ 3642981 h 3642980"/>
                <a:gd name="connsiteX2" fmla="*/ 0 w 12304850"/>
                <a:gd name="connsiteY2" fmla="*/ 3642981 h 3642980"/>
                <a:gd name="connsiteX3" fmla="*/ 0 w 12304850"/>
                <a:gd name="connsiteY3" fmla="*/ 1238807 h 3642980"/>
                <a:gd name="connsiteX4" fmla="*/ 12304851 w 12304850"/>
                <a:gd name="connsiteY4" fmla="*/ 0 h 364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850" h="3642980">
                  <a:moveTo>
                    <a:pt x="12304851" y="0"/>
                  </a:moveTo>
                  <a:lnTo>
                    <a:pt x="12304851" y="3642981"/>
                  </a:lnTo>
                  <a:lnTo>
                    <a:pt x="0" y="3642981"/>
                  </a:lnTo>
                  <a:lnTo>
                    <a:pt x="0" y="1238807"/>
                  </a:lnTo>
                  <a:lnTo>
                    <a:pt x="12304851" y="0"/>
                  </a:lnTo>
                  <a:close/>
                </a:path>
              </a:pathLst>
            </a:custGeom>
            <a:solidFill>
              <a:schemeClr val="accent1"/>
            </a:solidFill>
            <a:ln w="108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4" name="Graphique 3">
            <a:extLst>
              <a:ext uri="{FF2B5EF4-FFF2-40B4-BE49-F238E27FC236}">
                <a16:creationId xmlns:a16="http://schemas.microsoft.com/office/drawing/2014/main" id="{F10CEA32-7C4C-1832-5136-D34B1AD2E08B}"/>
              </a:ext>
            </a:extLst>
          </p:cNvPr>
          <p:cNvGrpSpPr/>
          <p:nvPr userDrawn="1"/>
        </p:nvGrpSpPr>
        <p:grpSpPr>
          <a:xfrm>
            <a:off x="9038423" y="5823604"/>
            <a:ext cx="2498917" cy="469543"/>
            <a:chOff x="9038423" y="5823604"/>
            <a:chExt cx="2498917" cy="469543"/>
          </a:xfrm>
          <a:solidFill>
            <a:schemeClr val="bg1"/>
          </a:solidFill>
        </p:grpSpPr>
        <p:grpSp>
          <p:nvGrpSpPr>
            <p:cNvPr id="85" name="Graphique 3">
              <a:extLst>
                <a:ext uri="{FF2B5EF4-FFF2-40B4-BE49-F238E27FC236}">
                  <a16:creationId xmlns:a16="http://schemas.microsoft.com/office/drawing/2014/main" id="{A74F1EC2-1ED0-15E9-6521-7D8CF4C8E2F9}"/>
                </a:ext>
              </a:extLst>
            </p:cNvPr>
            <p:cNvGrpSpPr/>
            <p:nvPr/>
          </p:nvGrpSpPr>
          <p:grpSpPr>
            <a:xfrm>
              <a:off x="10059818" y="5823604"/>
              <a:ext cx="1477522" cy="469543"/>
              <a:chOff x="10059818" y="5823604"/>
              <a:chExt cx="1477522" cy="469543"/>
            </a:xfrm>
            <a:grpFill/>
          </p:grpSpPr>
          <p:sp>
            <p:nvSpPr>
              <p:cNvPr id="88" name="Forme libre 87">
                <a:extLst>
                  <a:ext uri="{FF2B5EF4-FFF2-40B4-BE49-F238E27FC236}">
                    <a16:creationId xmlns:a16="http://schemas.microsoft.com/office/drawing/2014/main" id="{78D140B9-DBAF-6698-DAF5-66A1842FC3C0}"/>
                  </a:ext>
                </a:extLst>
              </p:cNvPr>
              <p:cNvSpPr/>
              <p:nvPr/>
            </p:nvSpPr>
            <p:spPr>
              <a:xfrm>
                <a:off x="10059818" y="5836468"/>
                <a:ext cx="246075" cy="164125"/>
              </a:xfrm>
              <a:custGeom>
                <a:avLst/>
                <a:gdLst>
                  <a:gd name="connsiteX0" fmla="*/ 0 w 246075"/>
                  <a:gd name="connsiteY0" fmla="*/ 0 h 164125"/>
                  <a:gd name="connsiteX1" fmla="*/ 31107 w 246075"/>
                  <a:gd name="connsiteY1" fmla="*/ 0 h 164125"/>
                  <a:gd name="connsiteX2" fmla="*/ 69055 w 246075"/>
                  <a:gd name="connsiteY2" fmla="*/ 109667 h 164125"/>
                  <a:gd name="connsiteX3" fmla="*/ 70765 w 246075"/>
                  <a:gd name="connsiteY3" fmla="*/ 109667 h 164125"/>
                  <a:gd name="connsiteX4" fmla="*/ 114379 w 246075"/>
                  <a:gd name="connsiteY4" fmla="*/ 0 h 164125"/>
                  <a:gd name="connsiteX5" fmla="*/ 131696 w 246075"/>
                  <a:gd name="connsiteY5" fmla="*/ 0 h 164125"/>
                  <a:gd name="connsiteX6" fmla="*/ 175096 w 246075"/>
                  <a:gd name="connsiteY6" fmla="*/ 109667 h 164125"/>
                  <a:gd name="connsiteX7" fmla="*/ 176807 w 246075"/>
                  <a:gd name="connsiteY7" fmla="*/ 109667 h 164125"/>
                  <a:gd name="connsiteX8" fmla="*/ 214755 w 246075"/>
                  <a:gd name="connsiteY8" fmla="*/ 0 h 164125"/>
                  <a:gd name="connsiteX9" fmla="*/ 246076 w 246075"/>
                  <a:gd name="connsiteY9" fmla="*/ 0 h 164125"/>
                  <a:gd name="connsiteX10" fmla="*/ 185358 w 246075"/>
                  <a:gd name="connsiteY10" fmla="*/ 164126 h 164125"/>
                  <a:gd name="connsiteX11" fmla="*/ 170393 w 246075"/>
                  <a:gd name="connsiteY11" fmla="*/ 164126 h 164125"/>
                  <a:gd name="connsiteX12" fmla="*/ 123893 w 246075"/>
                  <a:gd name="connsiteY12" fmla="*/ 46847 h 164125"/>
                  <a:gd name="connsiteX13" fmla="*/ 122183 w 246075"/>
                  <a:gd name="connsiteY13" fmla="*/ 46847 h 164125"/>
                  <a:gd name="connsiteX14" fmla="*/ 75469 w 246075"/>
                  <a:gd name="connsiteY14" fmla="*/ 164126 h 164125"/>
                  <a:gd name="connsiteX15" fmla="*/ 60717 w 246075"/>
                  <a:gd name="connsiteY15" fmla="*/ 164126 h 164125"/>
                  <a:gd name="connsiteX16" fmla="*/ 0 w 246075"/>
                  <a:gd name="connsiteY16" fmla="*/ 0 h 16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075" h="164125">
                    <a:moveTo>
                      <a:pt x="0" y="0"/>
                    </a:moveTo>
                    <a:lnTo>
                      <a:pt x="31107" y="0"/>
                    </a:lnTo>
                    <a:lnTo>
                      <a:pt x="69055" y="109667"/>
                    </a:lnTo>
                    <a:lnTo>
                      <a:pt x="70765" y="109667"/>
                    </a:lnTo>
                    <a:lnTo>
                      <a:pt x="114379" y="0"/>
                    </a:lnTo>
                    <a:lnTo>
                      <a:pt x="131696" y="0"/>
                    </a:lnTo>
                    <a:lnTo>
                      <a:pt x="175096" y="109667"/>
                    </a:lnTo>
                    <a:lnTo>
                      <a:pt x="176807" y="109667"/>
                    </a:lnTo>
                    <a:lnTo>
                      <a:pt x="214755" y="0"/>
                    </a:lnTo>
                    <a:lnTo>
                      <a:pt x="246076" y="0"/>
                    </a:lnTo>
                    <a:lnTo>
                      <a:pt x="185358" y="164126"/>
                    </a:lnTo>
                    <a:lnTo>
                      <a:pt x="170393" y="164126"/>
                    </a:lnTo>
                    <a:lnTo>
                      <a:pt x="123893" y="46847"/>
                    </a:lnTo>
                    <a:lnTo>
                      <a:pt x="122183" y="46847"/>
                    </a:lnTo>
                    <a:lnTo>
                      <a:pt x="75469" y="164126"/>
                    </a:lnTo>
                    <a:lnTo>
                      <a:pt x="60717" y="1641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89" name="Forme libre 88">
                <a:extLst>
                  <a:ext uri="{FF2B5EF4-FFF2-40B4-BE49-F238E27FC236}">
                    <a16:creationId xmlns:a16="http://schemas.microsoft.com/office/drawing/2014/main" id="{18DB54D4-F888-3B4F-D52E-0C8EDBB822B0}"/>
                  </a:ext>
                </a:extLst>
              </p:cNvPr>
              <p:cNvSpPr/>
              <p:nvPr/>
            </p:nvSpPr>
            <p:spPr>
              <a:xfrm>
                <a:off x="10301511" y="5876883"/>
                <a:ext cx="130948" cy="127034"/>
              </a:xfrm>
              <a:custGeom>
                <a:avLst/>
                <a:gdLst>
                  <a:gd name="connsiteX0" fmla="*/ 0 w 130948"/>
                  <a:gd name="connsiteY0" fmla="*/ 64643 h 127034"/>
                  <a:gd name="connsiteX1" fmla="*/ 62107 w 130948"/>
                  <a:gd name="connsiteY1" fmla="*/ 0 h 127034"/>
                  <a:gd name="connsiteX2" fmla="*/ 105721 w 130948"/>
                  <a:gd name="connsiteY2" fmla="*/ 22405 h 127034"/>
                  <a:gd name="connsiteX3" fmla="*/ 107645 w 130948"/>
                  <a:gd name="connsiteY3" fmla="*/ 22405 h 127034"/>
                  <a:gd name="connsiteX4" fmla="*/ 111707 w 130948"/>
                  <a:gd name="connsiteY4" fmla="*/ 3859 h 127034"/>
                  <a:gd name="connsiteX5" fmla="*/ 130948 w 130948"/>
                  <a:gd name="connsiteY5" fmla="*/ 3859 h 127034"/>
                  <a:gd name="connsiteX6" fmla="*/ 130948 w 130948"/>
                  <a:gd name="connsiteY6" fmla="*/ 123496 h 127034"/>
                  <a:gd name="connsiteX7" fmla="*/ 111493 w 130948"/>
                  <a:gd name="connsiteY7" fmla="*/ 123496 h 127034"/>
                  <a:gd name="connsiteX8" fmla="*/ 107431 w 130948"/>
                  <a:gd name="connsiteY8" fmla="*/ 104951 h 127034"/>
                  <a:gd name="connsiteX9" fmla="*/ 105507 w 130948"/>
                  <a:gd name="connsiteY9" fmla="*/ 104951 h 127034"/>
                  <a:gd name="connsiteX10" fmla="*/ 62107 w 130948"/>
                  <a:gd name="connsiteY10" fmla="*/ 127034 h 127034"/>
                  <a:gd name="connsiteX11" fmla="*/ 0 w 130948"/>
                  <a:gd name="connsiteY11" fmla="*/ 64750 h 127034"/>
                  <a:gd name="connsiteX12" fmla="*/ 102941 w 130948"/>
                  <a:gd name="connsiteY12" fmla="*/ 63678 h 127034"/>
                  <a:gd name="connsiteX13" fmla="*/ 65207 w 130948"/>
                  <a:gd name="connsiteY13" fmla="*/ 25836 h 127034"/>
                  <a:gd name="connsiteX14" fmla="*/ 28434 w 130948"/>
                  <a:gd name="connsiteY14" fmla="*/ 63678 h 127034"/>
                  <a:gd name="connsiteX15" fmla="*/ 65421 w 130948"/>
                  <a:gd name="connsiteY15" fmla="*/ 101199 h 127034"/>
                  <a:gd name="connsiteX16" fmla="*/ 102834 w 130948"/>
                  <a:gd name="connsiteY16" fmla="*/ 63678 h 12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27034">
                    <a:moveTo>
                      <a:pt x="0" y="64643"/>
                    </a:moveTo>
                    <a:cubicBezTo>
                      <a:pt x="0" y="28516"/>
                      <a:pt x="24907" y="0"/>
                      <a:pt x="62107" y="0"/>
                    </a:cubicBezTo>
                    <a:cubicBezTo>
                      <a:pt x="82310" y="0"/>
                      <a:pt x="98131" y="9755"/>
                      <a:pt x="105721" y="22405"/>
                    </a:cubicBezTo>
                    <a:lnTo>
                      <a:pt x="107645" y="22405"/>
                    </a:lnTo>
                    <a:lnTo>
                      <a:pt x="111707" y="3859"/>
                    </a:lnTo>
                    <a:lnTo>
                      <a:pt x="130948" y="3859"/>
                    </a:lnTo>
                    <a:lnTo>
                      <a:pt x="130948" y="123496"/>
                    </a:lnTo>
                    <a:lnTo>
                      <a:pt x="111493" y="123496"/>
                    </a:lnTo>
                    <a:lnTo>
                      <a:pt x="107431" y="104951"/>
                    </a:lnTo>
                    <a:lnTo>
                      <a:pt x="105507" y="104951"/>
                    </a:lnTo>
                    <a:cubicBezTo>
                      <a:pt x="97917" y="117600"/>
                      <a:pt x="82310" y="127034"/>
                      <a:pt x="62107" y="127034"/>
                    </a:cubicBezTo>
                    <a:cubicBezTo>
                      <a:pt x="24907" y="127034"/>
                      <a:pt x="0" y="99483"/>
                      <a:pt x="0" y="64750"/>
                    </a:cubicBezTo>
                    <a:close/>
                    <a:moveTo>
                      <a:pt x="102941" y="63678"/>
                    </a:moveTo>
                    <a:cubicBezTo>
                      <a:pt x="102941" y="43202"/>
                      <a:pt x="86800" y="25836"/>
                      <a:pt x="65207" y="25836"/>
                    </a:cubicBezTo>
                    <a:cubicBezTo>
                      <a:pt x="43614" y="25836"/>
                      <a:pt x="28434" y="41058"/>
                      <a:pt x="28434" y="63678"/>
                    </a:cubicBezTo>
                    <a:cubicBezTo>
                      <a:pt x="28434" y="86297"/>
                      <a:pt x="44790" y="101199"/>
                      <a:pt x="65421" y="101199"/>
                    </a:cubicBezTo>
                    <a:cubicBezTo>
                      <a:pt x="87227" y="101199"/>
                      <a:pt x="102834" y="83081"/>
                      <a:pt x="102834" y="63678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0" name="Forme libre 89">
                <a:extLst>
                  <a:ext uri="{FF2B5EF4-FFF2-40B4-BE49-F238E27FC236}">
                    <a16:creationId xmlns:a16="http://schemas.microsoft.com/office/drawing/2014/main" id="{44442B9E-6880-5799-AD84-8C044D326CEE}"/>
                  </a:ext>
                </a:extLst>
              </p:cNvPr>
              <p:cNvSpPr/>
              <p:nvPr/>
            </p:nvSpPr>
            <p:spPr>
              <a:xfrm>
                <a:off x="10463886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1" name="Forme libre 90">
                <a:extLst>
                  <a:ext uri="{FF2B5EF4-FFF2-40B4-BE49-F238E27FC236}">
                    <a16:creationId xmlns:a16="http://schemas.microsoft.com/office/drawing/2014/main" id="{C092FCAA-E4DD-7733-65F7-1358DE89C2AD}"/>
                  </a:ext>
                </a:extLst>
              </p:cNvPr>
              <p:cNvSpPr/>
              <p:nvPr/>
            </p:nvSpPr>
            <p:spPr>
              <a:xfrm>
                <a:off x="10523962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2" name="Forme libre 91">
                <a:extLst>
                  <a:ext uri="{FF2B5EF4-FFF2-40B4-BE49-F238E27FC236}">
                    <a16:creationId xmlns:a16="http://schemas.microsoft.com/office/drawing/2014/main" id="{611CE054-9EB9-6E34-0256-D41B9607405C}"/>
                  </a:ext>
                </a:extLst>
              </p:cNvPr>
              <p:cNvSpPr/>
              <p:nvPr/>
            </p:nvSpPr>
            <p:spPr>
              <a:xfrm>
                <a:off x="10576555" y="5876883"/>
                <a:ext cx="130199" cy="127248"/>
              </a:xfrm>
              <a:custGeom>
                <a:avLst/>
                <a:gdLst>
                  <a:gd name="connsiteX0" fmla="*/ 0 w 130199"/>
                  <a:gd name="connsiteY0" fmla="*/ 63463 h 127248"/>
                  <a:gd name="connsiteX1" fmla="*/ 64993 w 130199"/>
                  <a:gd name="connsiteY1" fmla="*/ 0 h 127248"/>
                  <a:gd name="connsiteX2" fmla="*/ 130200 w 130199"/>
                  <a:gd name="connsiteY2" fmla="*/ 63463 h 127248"/>
                  <a:gd name="connsiteX3" fmla="*/ 64993 w 130199"/>
                  <a:gd name="connsiteY3" fmla="*/ 127249 h 127248"/>
                  <a:gd name="connsiteX4" fmla="*/ 0 w 130199"/>
                  <a:gd name="connsiteY4" fmla="*/ 63463 h 127248"/>
                  <a:gd name="connsiteX5" fmla="*/ 101445 w 130199"/>
                  <a:gd name="connsiteY5" fmla="*/ 63463 h 127248"/>
                  <a:gd name="connsiteX6" fmla="*/ 64886 w 130199"/>
                  <a:gd name="connsiteY6" fmla="*/ 26372 h 127248"/>
                  <a:gd name="connsiteX7" fmla="*/ 28648 w 130199"/>
                  <a:gd name="connsiteY7" fmla="*/ 63463 h 127248"/>
                  <a:gd name="connsiteX8" fmla="*/ 64886 w 130199"/>
                  <a:gd name="connsiteY8" fmla="*/ 100555 h 127248"/>
                  <a:gd name="connsiteX9" fmla="*/ 101445 w 130199"/>
                  <a:gd name="connsiteY9" fmla="*/ 63463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199" h="127248">
                    <a:moveTo>
                      <a:pt x="0" y="63463"/>
                    </a:moveTo>
                    <a:cubicBezTo>
                      <a:pt x="0" y="26800"/>
                      <a:pt x="29183" y="0"/>
                      <a:pt x="64993" y="0"/>
                    </a:cubicBezTo>
                    <a:cubicBezTo>
                      <a:pt x="100803" y="0"/>
                      <a:pt x="130200" y="26908"/>
                      <a:pt x="130200" y="63463"/>
                    </a:cubicBezTo>
                    <a:cubicBezTo>
                      <a:pt x="130200" y="100019"/>
                      <a:pt x="101552" y="127249"/>
                      <a:pt x="64993" y="127249"/>
                    </a:cubicBezTo>
                    <a:cubicBezTo>
                      <a:pt x="28434" y="127249"/>
                      <a:pt x="0" y="100127"/>
                      <a:pt x="0" y="63463"/>
                    </a:cubicBezTo>
                    <a:close/>
                    <a:moveTo>
                      <a:pt x="101445" y="63463"/>
                    </a:moveTo>
                    <a:cubicBezTo>
                      <a:pt x="101445" y="42023"/>
                      <a:pt x="85517" y="26372"/>
                      <a:pt x="64886" y="26372"/>
                    </a:cubicBezTo>
                    <a:cubicBezTo>
                      <a:pt x="44255" y="26372"/>
                      <a:pt x="28648" y="42023"/>
                      <a:pt x="28648" y="63463"/>
                    </a:cubicBezTo>
                    <a:cubicBezTo>
                      <a:pt x="28648" y="84904"/>
                      <a:pt x="44576" y="100555"/>
                      <a:pt x="64886" y="100555"/>
                    </a:cubicBezTo>
                    <a:cubicBezTo>
                      <a:pt x="85196" y="100555"/>
                      <a:pt x="101445" y="85118"/>
                      <a:pt x="101445" y="63463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3" name="Forme libre 92">
                <a:extLst>
                  <a:ext uri="{FF2B5EF4-FFF2-40B4-BE49-F238E27FC236}">
                    <a16:creationId xmlns:a16="http://schemas.microsoft.com/office/drawing/2014/main" id="{7C6DAC97-74AD-0731-A240-193B840262C2}"/>
                  </a:ext>
                </a:extLst>
              </p:cNvPr>
              <p:cNvSpPr/>
              <p:nvPr/>
            </p:nvSpPr>
            <p:spPr>
              <a:xfrm>
                <a:off x="10730700" y="5877097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7 w 117479"/>
                  <a:gd name="connsiteY7" fmla="*/ 123282 h 123282"/>
                  <a:gd name="connsiteX8" fmla="*/ 88297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538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5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7" y="123282"/>
                    </a:lnTo>
                    <a:lnTo>
                      <a:pt x="88297" y="57139"/>
                    </a:lnTo>
                    <a:cubicBezTo>
                      <a:pt x="88297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538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4" name="Forme libre 93">
                <a:extLst>
                  <a:ext uri="{FF2B5EF4-FFF2-40B4-BE49-F238E27FC236}">
                    <a16:creationId xmlns:a16="http://schemas.microsoft.com/office/drawing/2014/main" id="{DACC9078-62E2-C4EF-F0B6-43AE56601F94}"/>
                  </a:ext>
                </a:extLst>
              </p:cNvPr>
              <p:cNvSpPr/>
              <p:nvPr/>
            </p:nvSpPr>
            <p:spPr>
              <a:xfrm>
                <a:off x="10874689" y="5823604"/>
                <a:ext cx="36024" cy="176775"/>
              </a:xfrm>
              <a:custGeom>
                <a:avLst/>
                <a:gdLst>
                  <a:gd name="connsiteX0" fmla="*/ 0 w 36024"/>
                  <a:gd name="connsiteY0" fmla="*/ 18117 h 176775"/>
                  <a:gd name="connsiteX1" fmla="*/ 17745 w 36024"/>
                  <a:gd name="connsiteY1" fmla="*/ 0 h 176775"/>
                  <a:gd name="connsiteX2" fmla="*/ 36024 w 36024"/>
                  <a:gd name="connsiteY2" fmla="*/ 18117 h 176775"/>
                  <a:gd name="connsiteX3" fmla="*/ 17745 w 36024"/>
                  <a:gd name="connsiteY3" fmla="*/ 35913 h 176775"/>
                  <a:gd name="connsiteX4" fmla="*/ 0 w 36024"/>
                  <a:gd name="connsiteY4" fmla="*/ 18117 h 176775"/>
                  <a:gd name="connsiteX5" fmla="*/ 3100 w 36024"/>
                  <a:gd name="connsiteY5" fmla="*/ 57139 h 176775"/>
                  <a:gd name="connsiteX6" fmla="*/ 32497 w 36024"/>
                  <a:gd name="connsiteY6" fmla="*/ 57139 h 176775"/>
                  <a:gd name="connsiteX7" fmla="*/ 32497 w 36024"/>
                  <a:gd name="connsiteY7" fmla="*/ 176776 h 176775"/>
                  <a:gd name="connsiteX8" fmla="*/ 3100 w 36024"/>
                  <a:gd name="connsiteY8" fmla="*/ 176776 h 176775"/>
                  <a:gd name="connsiteX9" fmla="*/ 3100 w 36024"/>
                  <a:gd name="connsiteY9" fmla="*/ 57031 h 17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024" h="176775">
                    <a:moveTo>
                      <a:pt x="0" y="18117"/>
                    </a:moveTo>
                    <a:cubicBezTo>
                      <a:pt x="0" y="7933"/>
                      <a:pt x="8552" y="0"/>
                      <a:pt x="17745" y="0"/>
                    </a:cubicBezTo>
                    <a:cubicBezTo>
                      <a:pt x="27472" y="0"/>
                      <a:pt x="36024" y="8040"/>
                      <a:pt x="36024" y="18117"/>
                    </a:cubicBezTo>
                    <a:cubicBezTo>
                      <a:pt x="36024" y="28194"/>
                      <a:pt x="27686" y="35913"/>
                      <a:pt x="17745" y="35913"/>
                    </a:cubicBezTo>
                    <a:cubicBezTo>
                      <a:pt x="7803" y="35913"/>
                      <a:pt x="0" y="28087"/>
                      <a:pt x="0" y="18117"/>
                    </a:cubicBezTo>
                    <a:close/>
                    <a:moveTo>
                      <a:pt x="3100" y="57139"/>
                    </a:moveTo>
                    <a:lnTo>
                      <a:pt x="32497" y="57139"/>
                    </a:lnTo>
                    <a:lnTo>
                      <a:pt x="32497" y="176776"/>
                    </a:lnTo>
                    <a:lnTo>
                      <a:pt x="3100" y="176776"/>
                    </a:lnTo>
                    <a:lnTo>
                      <a:pt x="3100" y="57031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5" name="Forme libre 94">
                <a:extLst>
                  <a:ext uri="{FF2B5EF4-FFF2-40B4-BE49-F238E27FC236}">
                    <a16:creationId xmlns:a16="http://schemas.microsoft.com/office/drawing/2014/main" id="{632D0C7F-5A1E-0C95-2169-4CAB7D92CC3B}"/>
                  </a:ext>
                </a:extLst>
              </p:cNvPr>
              <p:cNvSpPr/>
              <p:nvPr/>
            </p:nvSpPr>
            <p:spPr>
              <a:xfrm>
                <a:off x="10931344" y="5876776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6" name="Forme libre 95">
                <a:extLst>
                  <a:ext uri="{FF2B5EF4-FFF2-40B4-BE49-F238E27FC236}">
                    <a16:creationId xmlns:a16="http://schemas.microsoft.com/office/drawing/2014/main" id="{06A29144-9931-A9FA-FB42-B3CBE0CE74E9}"/>
                  </a:ext>
                </a:extLst>
              </p:cNvPr>
              <p:cNvSpPr/>
              <p:nvPr/>
            </p:nvSpPr>
            <p:spPr>
              <a:xfrm>
                <a:off x="10077135" y="6080459"/>
                <a:ext cx="102727" cy="164018"/>
              </a:xfrm>
              <a:custGeom>
                <a:avLst/>
                <a:gdLst>
                  <a:gd name="connsiteX0" fmla="*/ 0 w 102727"/>
                  <a:gd name="connsiteY0" fmla="*/ 0 h 164018"/>
                  <a:gd name="connsiteX1" fmla="*/ 102727 w 102727"/>
                  <a:gd name="connsiteY1" fmla="*/ 0 h 164018"/>
                  <a:gd name="connsiteX2" fmla="*/ 102727 w 102727"/>
                  <a:gd name="connsiteY2" fmla="*/ 23584 h 164018"/>
                  <a:gd name="connsiteX3" fmla="*/ 30679 w 102727"/>
                  <a:gd name="connsiteY3" fmla="*/ 23584 h 164018"/>
                  <a:gd name="connsiteX4" fmla="*/ 30679 w 102727"/>
                  <a:gd name="connsiteY4" fmla="*/ 70432 h 164018"/>
                  <a:gd name="connsiteX5" fmla="*/ 94924 w 102727"/>
                  <a:gd name="connsiteY5" fmla="*/ 70432 h 164018"/>
                  <a:gd name="connsiteX6" fmla="*/ 94924 w 102727"/>
                  <a:gd name="connsiteY6" fmla="*/ 92837 h 164018"/>
                  <a:gd name="connsiteX7" fmla="*/ 30679 w 102727"/>
                  <a:gd name="connsiteY7" fmla="*/ 92837 h 164018"/>
                  <a:gd name="connsiteX8" fmla="*/ 30679 w 102727"/>
                  <a:gd name="connsiteY8" fmla="*/ 140434 h 164018"/>
                  <a:gd name="connsiteX9" fmla="*/ 102727 w 102727"/>
                  <a:gd name="connsiteY9" fmla="*/ 140434 h 164018"/>
                  <a:gd name="connsiteX10" fmla="*/ 102727 w 102727"/>
                  <a:gd name="connsiteY10" fmla="*/ 164019 h 164018"/>
                  <a:gd name="connsiteX11" fmla="*/ 0 w 102727"/>
                  <a:gd name="connsiteY11" fmla="*/ 164019 h 164018"/>
                  <a:gd name="connsiteX12" fmla="*/ 0 w 102727"/>
                  <a:gd name="connsiteY12" fmla="*/ 214 h 16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727" h="164018">
                    <a:moveTo>
                      <a:pt x="0" y="0"/>
                    </a:moveTo>
                    <a:lnTo>
                      <a:pt x="102727" y="0"/>
                    </a:lnTo>
                    <a:lnTo>
                      <a:pt x="102727" y="23584"/>
                    </a:lnTo>
                    <a:lnTo>
                      <a:pt x="30679" y="23584"/>
                    </a:lnTo>
                    <a:lnTo>
                      <a:pt x="30679" y="70432"/>
                    </a:lnTo>
                    <a:lnTo>
                      <a:pt x="94924" y="70432"/>
                    </a:lnTo>
                    <a:lnTo>
                      <a:pt x="94924" y="92837"/>
                    </a:lnTo>
                    <a:lnTo>
                      <a:pt x="30679" y="92837"/>
                    </a:lnTo>
                    <a:lnTo>
                      <a:pt x="30679" y="140434"/>
                    </a:lnTo>
                    <a:lnTo>
                      <a:pt x="102727" y="140434"/>
                    </a:lnTo>
                    <a:lnTo>
                      <a:pt x="102727" y="164019"/>
                    </a:lnTo>
                    <a:lnTo>
                      <a:pt x="0" y="164019"/>
                    </a:lnTo>
                    <a:lnTo>
                      <a:pt x="0" y="214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7" name="Forme libre 96">
                <a:extLst>
                  <a:ext uri="{FF2B5EF4-FFF2-40B4-BE49-F238E27FC236}">
                    <a16:creationId xmlns:a16="http://schemas.microsoft.com/office/drawing/2014/main" id="{B5612318-4DAF-4A69-D2A1-4B1E6AB50E52}"/>
                  </a:ext>
                </a:extLst>
              </p:cNvPr>
              <p:cNvSpPr/>
              <p:nvPr/>
            </p:nvSpPr>
            <p:spPr>
              <a:xfrm>
                <a:off x="10204235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8" name="Forme libre 97">
                <a:extLst>
                  <a:ext uri="{FF2B5EF4-FFF2-40B4-BE49-F238E27FC236}">
                    <a16:creationId xmlns:a16="http://schemas.microsoft.com/office/drawing/2014/main" id="{4B34F75C-0148-59F0-4B3E-5552143C2C31}"/>
                  </a:ext>
                </a:extLst>
              </p:cNvPr>
              <p:cNvSpPr/>
              <p:nvPr/>
            </p:nvSpPr>
            <p:spPr>
              <a:xfrm>
                <a:off x="10339031" y="6097183"/>
                <a:ext cx="88403" cy="150725"/>
              </a:xfrm>
              <a:custGeom>
                <a:avLst/>
                <a:gdLst>
                  <a:gd name="connsiteX0" fmla="*/ 88403 w 88403"/>
                  <a:gd name="connsiteY0" fmla="*/ 146652 h 150725"/>
                  <a:gd name="connsiteX1" fmla="*/ 64459 w 88403"/>
                  <a:gd name="connsiteY1" fmla="*/ 150726 h 150725"/>
                  <a:gd name="connsiteX2" fmla="*/ 17745 w 88403"/>
                  <a:gd name="connsiteY2" fmla="*/ 97446 h 150725"/>
                  <a:gd name="connsiteX3" fmla="*/ 17745 w 88403"/>
                  <a:gd name="connsiteY3" fmla="*/ 51778 h 150725"/>
                  <a:gd name="connsiteX4" fmla="*/ 0 w 88403"/>
                  <a:gd name="connsiteY4" fmla="*/ 51778 h 150725"/>
                  <a:gd name="connsiteX5" fmla="*/ 0 w 88403"/>
                  <a:gd name="connsiteY5" fmla="*/ 27551 h 150725"/>
                  <a:gd name="connsiteX6" fmla="*/ 19883 w 88403"/>
                  <a:gd name="connsiteY6" fmla="*/ 27551 h 150725"/>
                  <a:gd name="connsiteX7" fmla="*/ 24586 w 88403"/>
                  <a:gd name="connsiteY7" fmla="*/ 0 h 150725"/>
                  <a:gd name="connsiteX8" fmla="*/ 46179 w 88403"/>
                  <a:gd name="connsiteY8" fmla="*/ 0 h 150725"/>
                  <a:gd name="connsiteX9" fmla="*/ 46179 w 88403"/>
                  <a:gd name="connsiteY9" fmla="*/ 27551 h 150725"/>
                  <a:gd name="connsiteX10" fmla="*/ 83593 w 88403"/>
                  <a:gd name="connsiteY10" fmla="*/ 27551 h 150725"/>
                  <a:gd name="connsiteX11" fmla="*/ 83593 w 88403"/>
                  <a:gd name="connsiteY11" fmla="*/ 51778 h 150725"/>
                  <a:gd name="connsiteX12" fmla="*/ 46393 w 88403"/>
                  <a:gd name="connsiteY12" fmla="*/ 51778 h 150725"/>
                  <a:gd name="connsiteX13" fmla="*/ 46393 w 88403"/>
                  <a:gd name="connsiteY13" fmla="*/ 97661 h 150725"/>
                  <a:gd name="connsiteX14" fmla="*/ 69376 w 88403"/>
                  <a:gd name="connsiteY14" fmla="*/ 124569 h 150725"/>
                  <a:gd name="connsiteX15" fmla="*/ 85731 w 88403"/>
                  <a:gd name="connsiteY15" fmla="*/ 121031 h 150725"/>
                  <a:gd name="connsiteX16" fmla="*/ 88083 w 88403"/>
                  <a:gd name="connsiteY16" fmla="*/ 121031 h 150725"/>
                  <a:gd name="connsiteX17" fmla="*/ 88296 w 88403"/>
                  <a:gd name="connsiteY17" fmla="*/ 146759 h 15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8403" h="150725">
                    <a:moveTo>
                      <a:pt x="88403" y="146652"/>
                    </a:moveTo>
                    <a:cubicBezTo>
                      <a:pt x="81241" y="149547"/>
                      <a:pt x="72048" y="150726"/>
                      <a:pt x="64459" y="150726"/>
                    </a:cubicBezTo>
                    <a:cubicBezTo>
                      <a:pt x="34848" y="150726"/>
                      <a:pt x="17745" y="134538"/>
                      <a:pt x="17745" y="97446"/>
                    </a:cubicBezTo>
                    <a:lnTo>
                      <a:pt x="17745" y="51778"/>
                    </a:lnTo>
                    <a:lnTo>
                      <a:pt x="0" y="51778"/>
                    </a:lnTo>
                    <a:lnTo>
                      <a:pt x="0" y="27551"/>
                    </a:lnTo>
                    <a:lnTo>
                      <a:pt x="19883" y="27551"/>
                    </a:lnTo>
                    <a:lnTo>
                      <a:pt x="24586" y="0"/>
                    </a:lnTo>
                    <a:lnTo>
                      <a:pt x="46179" y="0"/>
                    </a:lnTo>
                    <a:lnTo>
                      <a:pt x="46179" y="27551"/>
                    </a:lnTo>
                    <a:lnTo>
                      <a:pt x="83593" y="27551"/>
                    </a:lnTo>
                    <a:lnTo>
                      <a:pt x="83593" y="51778"/>
                    </a:lnTo>
                    <a:lnTo>
                      <a:pt x="46393" y="51778"/>
                    </a:lnTo>
                    <a:lnTo>
                      <a:pt x="46393" y="97661"/>
                    </a:lnTo>
                    <a:cubicBezTo>
                      <a:pt x="46393" y="115992"/>
                      <a:pt x="53769" y="124569"/>
                      <a:pt x="69376" y="124569"/>
                    </a:cubicBezTo>
                    <a:cubicBezTo>
                      <a:pt x="76752" y="124569"/>
                      <a:pt x="82203" y="122639"/>
                      <a:pt x="85731" y="121031"/>
                    </a:cubicBezTo>
                    <a:lnTo>
                      <a:pt x="88083" y="121031"/>
                    </a:lnTo>
                    <a:lnTo>
                      <a:pt x="88296" y="146759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9" name="Forme libre 98">
                <a:extLst>
                  <a:ext uri="{FF2B5EF4-FFF2-40B4-BE49-F238E27FC236}">
                    <a16:creationId xmlns:a16="http://schemas.microsoft.com/office/drawing/2014/main" id="{CF5EECF8-F684-6D05-F86B-DCF35F4966B7}"/>
                  </a:ext>
                </a:extLst>
              </p:cNvPr>
              <p:cNvSpPr/>
              <p:nvPr/>
            </p:nvSpPr>
            <p:spPr>
              <a:xfrm>
                <a:off x="10446355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0" name="Forme libre 99">
                <a:extLst>
                  <a:ext uri="{FF2B5EF4-FFF2-40B4-BE49-F238E27FC236}">
                    <a16:creationId xmlns:a16="http://schemas.microsoft.com/office/drawing/2014/main" id="{8A0AA348-5BDF-8BD1-47B8-23AB9CD236BB}"/>
                  </a:ext>
                </a:extLst>
              </p:cNvPr>
              <p:cNvSpPr/>
              <p:nvPr/>
            </p:nvSpPr>
            <p:spPr>
              <a:xfrm>
                <a:off x="10521824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1" name="Forme libre 100">
                <a:extLst>
                  <a:ext uri="{FF2B5EF4-FFF2-40B4-BE49-F238E27FC236}">
                    <a16:creationId xmlns:a16="http://schemas.microsoft.com/office/drawing/2014/main" id="{3CB256A2-8EC9-6889-456A-FDA3A33136F9}"/>
                  </a:ext>
                </a:extLst>
              </p:cNvPr>
              <p:cNvSpPr/>
              <p:nvPr/>
            </p:nvSpPr>
            <p:spPr>
              <a:xfrm>
                <a:off x="10665493" y="6120981"/>
                <a:ext cx="130948" cy="172166"/>
              </a:xfrm>
              <a:custGeom>
                <a:avLst/>
                <a:gdLst>
                  <a:gd name="connsiteX0" fmla="*/ 0 w 130948"/>
                  <a:gd name="connsiteY0" fmla="*/ 3752 h 172166"/>
                  <a:gd name="connsiteX1" fmla="*/ 21379 w 130948"/>
                  <a:gd name="connsiteY1" fmla="*/ 3752 h 172166"/>
                  <a:gd name="connsiteX2" fmla="*/ 24265 w 130948"/>
                  <a:gd name="connsiteY2" fmla="*/ 21119 h 172166"/>
                  <a:gd name="connsiteX3" fmla="*/ 26190 w 130948"/>
                  <a:gd name="connsiteY3" fmla="*/ 21119 h 172166"/>
                  <a:gd name="connsiteX4" fmla="*/ 70017 w 130948"/>
                  <a:gd name="connsiteY4" fmla="*/ 0 h 172166"/>
                  <a:gd name="connsiteX5" fmla="*/ 130948 w 130948"/>
                  <a:gd name="connsiteY5" fmla="*/ 63463 h 172166"/>
                  <a:gd name="connsiteX6" fmla="*/ 69483 w 130948"/>
                  <a:gd name="connsiteY6" fmla="*/ 126927 h 172166"/>
                  <a:gd name="connsiteX7" fmla="*/ 30572 w 130948"/>
                  <a:gd name="connsiteY7" fmla="*/ 107952 h 172166"/>
                  <a:gd name="connsiteX8" fmla="*/ 28648 w 130948"/>
                  <a:gd name="connsiteY8" fmla="*/ 107952 h 172166"/>
                  <a:gd name="connsiteX9" fmla="*/ 28648 w 130948"/>
                  <a:gd name="connsiteY9" fmla="*/ 172166 h 172166"/>
                  <a:gd name="connsiteX10" fmla="*/ 0 w 130948"/>
                  <a:gd name="connsiteY10" fmla="*/ 172166 h 172166"/>
                  <a:gd name="connsiteX11" fmla="*/ 0 w 130948"/>
                  <a:gd name="connsiteY11" fmla="*/ 3752 h 172166"/>
                  <a:gd name="connsiteX12" fmla="*/ 102727 w 130948"/>
                  <a:gd name="connsiteY12" fmla="*/ 63678 h 172166"/>
                  <a:gd name="connsiteX13" fmla="*/ 65955 w 130948"/>
                  <a:gd name="connsiteY13" fmla="*/ 25836 h 172166"/>
                  <a:gd name="connsiteX14" fmla="*/ 28007 w 130948"/>
                  <a:gd name="connsiteY14" fmla="*/ 63678 h 172166"/>
                  <a:gd name="connsiteX15" fmla="*/ 65741 w 130948"/>
                  <a:gd name="connsiteY15" fmla="*/ 101199 h 172166"/>
                  <a:gd name="connsiteX16" fmla="*/ 102727 w 130948"/>
                  <a:gd name="connsiteY16" fmla="*/ 63678 h 172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2166">
                    <a:moveTo>
                      <a:pt x="0" y="3752"/>
                    </a:moveTo>
                    <a:lnTo>
                      <a:pt x="21379" y="3752"/>
                    </a:lnTo>
                    <a:lnTo>
                      <a:pt x="24265" y="21119"/>
                    </a:lnTo>
                    <a:lnTo>
                      <a:pt x="26190" y="21119"/>
                    </a:lnTo>
                    <a:cubicBezTo>
                      <a:pt x="32069" y="10613"/>
                      <a:pt x="47569" y="0"/>
                      <a:pt x="70017" y="0"/>
                    </a:cubicBezTo>
                    <a:cubicBezTo>
                      <a:pt x="106576" y="0"/>
                      <a:pt x="130948" y="27551"/>
                      <a:pt x="130948" y="63463"/>
                    </a:cubicBezTo>
                    <a:cubicBezTo>
                      <a:pt x="130948" y="99376"/>
                      <a:pt x="104652" y="126927"/>
                      <a:pt x="69483" y="126927"/>
                    </a:cubicBezTo>
                    <a:cubicBezTo>
                      <a:pt x="50989" y="126927"/>
                      <a:pt x="36238" y="117172"/>
                      <a:pt x="30572" y="107952"/>
                    </a:cubicBezTo>
                    <a:lnTo>
                      <a:pt x="28648" y="107952"/>
                    </a:lnTo>
                    <a:lnTo>
                      <a:pt x="28648" y="172166"/>
                    </a:lnTo>
                    <a:lnTo>
                      <a:pt x="0" y="172166"/>
                    </a:lnTo>
                    <a:lnTo>
                      <a:pt x="0" y="3752"/>
                    </a:lnTo>
                    <a:close/>
                    <a:moveTo>
                      <a:pt x="102727" y="63678"/>
                    </a:moveTo>
                    <a:cubicBezTo>
                      <a:pt x="102727" y="41058"/>
                      <a:pt x="86372" y="25836"/>
                      <a:pt x="65955" y="25836"/>
                    </a:cubicBezTo>
                    <a:cubicBezTo>
                      <a:pt x="44362" y="25836"/>
                      <a:pt x="28007" y="43202"/>
                      <a:pt x="28007" y="63678"/>
                    </a:cubicBezTo>
                    <a:cubicBezTo>
                      <a:pt x="28007" y="84153"/>
                      <a:pt x="43934" y="101199"/>
                      <a:pt x="65741" y="101199"/>
                    </a:cubicBezTo>
                    <a:cubicBezTo>
                      <a:pt x="86158" y="101199"/>
                      <a:pt x="102727" y="85761"/>
                      <a:pt x="102727" y="63678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2" name="Forme libre 101">
                <a:extLst>
                  <a:ext uri="{FF2B5EF4-FFF2-40B4-BE49-F238E27FC236}">
                    <a16:creationId xmlns:a16="http://schemas.microsoft.com/office/drawing/2014/main" id="{C890056B-EC4B-6588-8A9A-4B204C3944C7}"/>
                  </a:ext>
                </a:extLst>
              </p:cNvPr>
              <p:cNvSpPr/>
              <p:nvPr/>
            </p:nvSpPr>
            <p:spPr>
              <a:xfrm>
                <a:off x="10820599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3" name="Forme libre 102">
                <a:extLst>
                  <a:ext uri="{FF2B5EF4-FFF2-40B4-BE49-F238E27FC236}">
                    <a16:creationId xmlns:a16="http://schemas.microsoft.com/office/drawing/2014/main" id="{190C0E87-EFCA-7E70-E7CF-9E9838B8D87D}"/>
                  </a:ext>
                </a:extLst>
              </p:cNvPr>
              <p:cNvSpPr/>
              <p:nvPr/>
            </p:nvSpPr>
            <p:spPr>
              <a:xfrm>
                <a:off x="10895961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4" name="Forme libre 103">
                <a:extLst>
                  <a:ext uri="{FF2B5EF4-FFF2-40B4-BE49-F238E27FC236}">
                    <a16:creationId xmlns:a16="http://schemas.microsoft.com/office/drawing/2014/main" id="{B18B74F2-6557-49EA-AAC0-6B69AF98E898}"/>
                  </a:ext>
                </a:extLst>
              </p:cNvPr>
              <p:cNvSpPr/>
              <p:nvPr/>
            </p:nvSpPr>
            <p:spPr>
              <a:xfrm>
                <a:off x="11039737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7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7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5" name="Forme libre 104">
                <a:extLst>
                  <a:ext uri="{FF2B5EF4-FFF2-40B4-BE49-F238E27FC236}">
                    <a16:creationId xmlns:a16="http://schemas.microsoft.com/office/drawing/2014/main" id="{4313E407-21C3-27EE-E865-E22757041AFD}"/>
                  </a:ext>
                </a:extLst>
              </p:cNvPr>
              <p:cNvSpPr/>
              <p:nvPr/>
            </p:nvSpPr>
            <p:spPr>
              <a:xfrm>
                <a:off x="11179237" y="6077029"/>
                <a:ext cx="130948" cy="170986"/>
              </a:xfrm>
              <a:custGeom>
                <a:avLst/>
                <a:gdLst>
                  <a:gd name="connsiteX0" fmla="*/ 107 w 130948"/>
                  <a:gd name="connsiteY0" fmla="*/ 108595 h 170986"/>
                  <a:gd name="connsiteX1" fmla="*/ 62214 w 130948"/>
                  <a:gd name="connsiteY1" fmla="*/ 43953 h 170986"/>
                  <a:gd name="connsiteX2" fmla="*/ 100589 w 130948"/>
                  <a:gd name="connsiteY2" fmla="*/ 63463 h 170986"/>
                  <a:gd name="connsiteX3" fmla="*/ 102514 w 130948"/>
                  <a:gd name="connsiteY3" fmla="*/ 63463 h 170986"/>
                  <a:gd name="connsiteX4" fmla="*/ 102514 w 130948"/>
                  <a:gd name="connsiteY4" fmla="*/ 0 h 170986"/>
                  <a:gd name="connsiteX5" fmla="*/ 130948 w 130948"/>
                  <a:gd name="connsiteY5" fmla="*/ 0 h 170986"/>
                  <a:gd name="connsiteX6" fmla="*/ 130948 w 130948"/>
                  <a:gd name="connsiteY6" fmla="*/ 167449 h 170986"/>
                  <a:gd name="connsiteX7" fmla="*/ 111493 w 130948"/>
                  <a:gd name="connsiteY7" fmla="*/ 167449 h 170986"/>
                  <a:gd name="connsiteX8" fmla="*/ 107431 w 130948"/>
                  <a:gd name="connsiteY8" fmla="*/ 148903 h 170986"/>
                  <a:gd name="connsiteX9" fmla="*/ 105507 w 130948"/>
                  <a:gd name="connsiteY9" fmla="*/ 148903 h 170986"/>
                  <a:gd name="connsiteX10" fmla="*/ 62107 w 130948"/>
                  <a:gd name="connsiteY10" fmla="*/ 170987 h 170986"/>
                  <a:gd name="connsiteX11" fmla="*/ 0 w 130948"/>
                  <a:gd name="connsiteY11" fmla="*/ 108703 h 170986"/>
                  <a:gd name="connsiteX12" fmla="*/ 103048 w 130948"/>
                  <a:gd name="connsiteY12" fmla="*/ 107631 h 170986"/>
                  <a:gd name="connsiteX13" fmla="*/ 65314 w 130948"/>
                  <a:gd name="connsiteY13" fmla="*/ 69788 h 170986"/>
                  <a:gd name="connsiteX14" fmla="*/ 28541 w 130948"/>
                  <a:gd name="connsiteY14" fmla="*/ 107631 h 170986"/>
                  <a:gd name="connsiteX15" fmla="*/ 65527 w 130948"/>
                  <a:gd name="connsiteY15" fmla="*/ 145151 h 170986"/>
                  <a:gd name="connsiteX16" fmla="*/ 102941 w 130948"/>
                  <a:gd name="connsiteY16" fmla="*/ 107631 h 1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0986">
                    <a:moveTo>
                      <a:pt x="107" y="108595"/>
                    </a:moveTo>
                    <a:cubicBezTo>
                      <a:pt x="107" y="72468"/>
                      <a:pt x="25014" y="43953"/>
                      <a:pt x="62214" y="43953"/>
                    </a:cubicBezTo>
                    <a:cubicBezTo>
                      <a:pt x="81134" y="43953"/>
                      <a:pt x="93534" y="52958"/>
                      <a:pt x="100589" y="63463"/>
                    </a:cubicBezTo>
                    <a:lnTo>
                      <a:pt x="102514" y="63463"/>
                    </a:lnTo>
                    <a:lnTo>
                      <a:pt x="102514" y="0"/>
                    </a:lnTo>
                    <a:lnTo>
                      <a:pt x="130948" y="0"/>
                    </a:lnTo>
                    <a:lnTo>
                      <a:pt x="130948" y="167449"/>
                    </a:lnTo>
                    <a:lnTo>
                      <a:pt x="111493" y="167449"/>
                    </a:lnTo>
                    <a:lnTo>
                      <a:pt x="107431" y="148903"/>
                    </a:lnTo>
                    <a:lnTo>
                      <a:pt x="105507" y="148903"/>
                    </a:lnTo>
                    <a:cubicBezTo>
                      <a:pt x="97917" y="161553"/>
                      <a:pt x="82310" y="170987"/>
                      <a:pt x="62107" y="170987"/>
                    </a:cubicBezTo>
                    <a:cubicBezTo>
                      <a:pt x="24907" y="170987"/>
                      <a:pt x="0" y="143436"/>
                      <a:pt x="0" y="108703"/>
                    </a:cubicBezTo>
                    <a:close/>
                    <a:moveTo>
                      <a:pt x="103048" y="107631"/>
                    </a:moveTo>
                    <a:cubicBezTo>
                      <a:pt x="103048" y="87155"/>
                      <a:pt x="86907" y="69788"/>
                      <a:pt x="65314" y="69788"/>
                    </a:cubicBezTo>
                    <a:cubicBezTo>
                      <a:pt x="43721" y="69788"/>
                      <a:pt x="28541" y="85011"/>
                      <a:pt x="28541" y="107631"/>
                    </a:cubicBezTo>
                    <a:cubicBezTo>
                      <a:pt x="28541" y="130250"/>
                      <a:pt x="44896" y="145151"/>
                      <a:pt x="65527" y="145151"/>
                    </a:cubicBezTo>
                    <a:cubicBezTo>
                      <a:pt x="87334" y="145151"/>
                      <a:pt x="102941" y="127034"/>
                      <a:pt x="102941" y="107631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6" name="Forme libre 105">
                <a:extLst>
                  <a:ext uri="{FF2B5EF4-FFF2-40B4-BE49-F238E27FC236}">
                    <a16:creationId xmlns:a16="http://schemas.microsoft.com/office/drawing/2014/main" id="{566615E1-1DC9-0B4B-C315-73CE20E25DC4}"/>
                  </a:ext>
                </a:extLst>
              </p:cNvPr>
              <p:cNvSpPr/>
              <p:nvPr/>
            </p:nvSpPr>
            <p:spPr>
              <a:xfrm>
                <a:off x="11341826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90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90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90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90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7" name="Forme libre 106">
                <a:extLst>
                  <a:ext uri="{FF2B5EF4-FFF2-40B4-BE49-F238E27FC236}">
                    <a16:creationId xmlns:a16="http://schemas.microsoft.com/office/drawing/2014/main" id="{75ED3E36-06E4-C76A-4BD7-48FD7BB35B7D}"/>
                  </a:ext>
                </a:extLst>
              </p:cNvPr>
              <p:cNvSpPr/>
              <p:nvPr/>
            </p:nvSpPr>
            <p:spPr>
              <a:xfrm>
                <a:off x="11417188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8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120BA50-3E1A-CD90-F28A-7852E55376CA}"/>
                </a:ext>
              </a:extLst>
            </p:cNvPr>
            <p:cNvSpPr/>
            <p:nvPr/>
          </p:nvSpPr>
          <p:spPr>
            <a:xfrm>
              <a:off x="9038423" y="5836253"/>
              <a:ext cx="617112" cy="408010"/>
            </a:xfrm>
            <a:custGeom>
              <a:avLst/>
              <a:gdLst>
                <a:gd name="connsiteX0" fmla="*/ 483492 w 617112"/>
                <a:gd name="connsiteY0" fmla="*/ 0 h 408010"/>
                <a:gd name="connsiteX1" fmla="*/ 419675 w 617112"/>
                <a:gd name="connsiteY1" fmla="*/ 179027 h 408010"/>
                <a:gd name="connsiteX2" fmla="*/ 347093 w 617112"/>
                <a:gd name="connsiteY2" fmla="*/ 0 h 408010"/>
                <a:gd name="connsiteX3" fmla="*/ 308503 w 617112"/>
                <a:gd name="connsiteY3" fmla="*/ 0 h 408010"/>
                <a:gd name="connsiteX4" fmla="*/ 270020 w 617112"/>
                <a:gd name="connsiteY4" fmla="*/ 0 h 408010"/>
                <a:gd name="connsiteX5" fmla="*/ 197438 w 617112"/>
                <a:gd name="connsiteY5" fmla="*/ 179027 h 408010"/>
                <a:gd name="connsiteX6" fmla="*/ 133621 w 617112"/>
                <a:gd name="connsiteY6" fmla="*/ 0 h 408010"/>
                <a:gd name="connsiteX7" fmla="*/ 0 w 617112"/>
                <a:gd name="connsiteY7" fmla="*/ 0 h 408010"/>
                <a:gd name="connsiteX8" fmla="*/ 155107 w 617112"/>
                <a:gd name="connsiteY8" fmla="*/ 408010 h 408010"/>
                <a:gd name="connsiteX9" fmla="*/ 225979 w 617112"/>
                <a:gd name="connsiteY9" fmla="*/ 408010 h 408010"/>
                <a:gd name="connsiteX10" fmla="*/ 308503 w 617112"/>
                <a:gd name="connsiteY10" fmla="*/ 205184 h 408010"/>
                <a:gd name="connsiteX11" fmla="*/ 391134 w 617112"/>
                <a:gd name="connsiteY11" fmla="*/ 408010 h 408010"/>
                <a:gd name="connsiteX12" fmla="*/ 462006 w 617112"/>
                <a:gd name="connsiteY12" fmla="*/ 408010 h 408010"/>
                <a:gd name="connsiteX13" fmla="*/ 617113 w 617112"/>
                <a:gd name="connsiteY13" fmla="*/ 0 h 408010"/>
                <a:gd name="connsiteX14" fmla="*/ 483492 w 617112"/>
                <a:gd name="connsiteY14" fmla="*/ 0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7112" h="408010">
                  <a:moveTo>
                    <a:pt x="483492" y="0"/>
                  </a:moveTo>
                  <a:lnTo>
                    <a:pt x="419675" y="179027"/>
                  </a:lnTo>
                  <a:lnTo>
                    <a:pt x="347093" y="0"/>
                  </a:lnTo>
                  <a:lnTo>
                    <a:pt x="308503" y="0"/>
                  </a:lnTo>
                  <a:lnTo>
                    <a:pt x="270020" y="0"/>
                  </a:lnTo>
                  <a:lnTo>
                    <a:pt x="197438" y="179027"/>
                  </a:lnTo>
                  <a:lnTo>
                    <a:pt x="133621" y="0"/>
                  </a:lnTo>
                  <a:lnTo>
                    <a:pt x="0" y="0"/>
                  </a:lnTo>
                  <a:lnTo>
                    <a:pt x="155107" y="408010"/>
                  </a:lnTo>
                  <a:lnTo>
                    <a:pt x="225979" y="408010"/>
                  </a:lnTo>
                  <a:lnTo>
                    <a:pt x="308503" y="205184"/>
                  </a:lnTo>
                  <a:lnTo>
                    <a:pt x="391134" y="408010"/>
                  </a:lnTo>
                  <a:lnTo>
                    <a:pt x="462006" y="408010"/>
                  </a:lnTo>
                  <a:lnTo>
                    <a:pt x="617113" y="0"/>
                  </a:lnTo>
                  <a:lnTo>
                    <a:pt x="483492" y="0"/>
                  </a:lnTo>
                  <a:close/>
                </a:path>
              </a:pathLst>
            </a:custGeom>
            <a:grpFill/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8708BA66-8DA1-C818-C2E0-C1A7A3C605B4}"/>
                </a:ext>
              </a:extLst>
            </p:cNvPr>
            <p:cNvSpPr/>
            <p:nvPr/>
          </p:nvSpPr>
          <p:spPr>
            <a:xfrm>
              <a:off x="9677022" y="5836253"/>
              <a:ext cx="277075" cy="408010"/>
            </a:xfrm>
            <a:custGeom>
              <a:avLst/>
              <a:gdLst>
                <a:gd name="connsiteX0" fmla="*/ 277076 w 277075"/>
                <a:gd name="connsiteY0" fmla="*/ 107631 h 408010"/>
                <a:gd name="connsiteX1" fmla="*/ 277076 w 277075"/>
                <a:gd name="connsiteY1" fmla="*/ 0 h 408010"/>
                <a:gd name="connsiteX2" fmla="*/ 0 w 277075"/>
                <a:gd name="connsiteY2" fmla="*/ 0 h 408010"/>
                <a:gd name="connsiteX3" fmla="*/ 0 w 277075"/>
                <a:gd name="connsiteY3" fmla="*/ 408010 h 408010"/>
                <a:gd name="connsiteX4" fmla="*/ 277076 w 277075"/>
                <a:gd name="connsiteY4" fmla="*/ 408010 h 408010"/>
                <a:gd name="connsiteX5" fmla="*/ 277076 w 277075"/>
                <a:gd name="connsiteY5" fmla="*/ 300594 h 408010"/>
                <a:gd name="connsiteX6" fmla="*/ 122717 w 277075"/>
                <a:gd name="connsiteY6" fmla="*/ 300594 h 408010"/>
                <a:gd name="connsiteX7" fmla="*/ 122717 w 277075"/>
                <a:gd name="connsiteY7" fmla="*/ 257713 h 408010"/>
                <a:gd name="connsiteX8" fmla="*/ 260293 w 277075"/>
                <a:gd name="connsiteY8" fmla="*/ 257713 h 408010"/>
                <a:gd name="connsiteX9" fmla="*/ 260293 w 277075"/>
                <a:gd name="connsiteY9" fmla="*/ 150297 h 408010"/>
                <a:gd name="connsiteX10" fmla="*/ 122717 w 277075"/>
                <a:gd name="connsiteY10" fmla="*/ 150297 h 408010"/>
                <a:gd name="connsiteX11" fmla="*/ 122717 w 277075"/>
                <a:gd name="connsiteY11" fmla="*/ 107631 h 408010"/>
                <a:gd name="connsiteX12" fmla="*/ 277076 w 277075"/>
                <a:gd name="connsiteY12" fmla="*/ 107631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7075" h="408010">
                  <a:moveTo>
                    <a:pt x="277076" y="107631"/>
                  </a:moveTo>
                  <a:lnTo>
                    <a:pt x="277076" y="0"/>
                  </a:lnTo>
                  <a:lnTo>
                    <a:pt x="0" y="0"/>
                  </a:lnTo>
                  <a:lnTo>
                    <a:pt x="0" y="408010"/>
                  </a:lnTo>
                  <a:lnTo>
                    <a:pt x="277076" y="408010"/>
                  </a:lnTo>
                  <a:lnTo>
                    <a:pt x="277076" y="300594"/>
                  </a:lnTo>
                  <a:lnTo>
                    <a:pt x="122717" y="300594"/>
                  </a:lnTo>
                  <a:lnTo>
                    <a:pt x="122717" y="257713"/>
                  </a:lnTo>
                  <a:lnTo>
                    <a:pt x="260293" y="257713"/>
                  </a:lnTo>
                  <a:lnTo>
                    <a:pt x="260293" y="150297"/>
                  </a:lnTo>
                  <a:lnTo>
                    <a:pt x="122717" y="150297"/>
                  </a:lnTo>
                  <a:lnTo>
                    <a:pt x="122717" y="107631"/>
                  </a:lnTo>
                  <a:lnTo>
                    <a:pt x="277076" y="107631"/>
                  </a:lnTo>
                  <a:close/>
                </a:path>
              </a:pathLst>
            </a:custGeom>
            <a:grpFill/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pic>
        <p:nvPicPr>
          <p:cNvPr id="10" name="Graphique 9">
            <a:extLst>
              <a:ext uri="{FF2B5EF4-FFF2-40B4-BE49-F238E27FC236}">
                <a16:creationId xmlns:a16="http://schemas.microsoft.com/office/drawing/2014/main" id="{ED4462F9-9663-6245-E257-FB3AF4246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99273" y="5199663"/>
            <a:ext cx="1345725" cy="305031"/>
          </a:xfrm>
          <a:prstGeom prst="rect">
            <a:avLst/>
          </a:prstGeom>
        </p:spPr>
      </p:pic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AC80F0F-8B38-F3D2-EB26-3611A0C30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4661" y="5025293"/>
            <a:ext cx="2240772" cy="12678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Nom &amp; Prénom</a:t>
            </a:r>
          </a:p>
          <a:p>
            <a:pPr lvl="0"/>
            <a:r>
              <a:rPr lang="fr-FR" dirty="0"/>
              <a:t>Fonction</a:t>
            </a:r>
          </a:p>
          <a:p>
            <a:pPr lvl="0"/>
            <a:r>
              <a:rPr lang="fr-FR" dirty="0" err="1"/>
              <a:t>nom.prénom@mail.be</a:t>
            </a:r>
            <a:endParaRPr lang="fr-FR" dirty="0"/>
          </a:p>
          <a:p>
            <a:pPr lvl="0"/>
            <a:r>
              <a:rPr lang="fr-FR" dirty="0"/>
              <a:t>+32 0498 54 75 39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300D11B-73F2-F1D3-820A-998ECD1B21E0}"/>
              </a:ext>
            </a:extLst>
          </p:cNvPr>
          <p:cNvSpPr txBox="1"/>
          <p:nvPr userDrawn="1"/>
        </p:nvSpPr>
        <p:spPr>
          <a:xfrm>
            <a:off x="4605668" y="5737979"/>
            <a:ext cx="4233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/>
                </a:solidFill>
              </a:rPr>
              <a:t>Avenue Maurice </a:t>
            </a:r>
            <a:r>
              <a:rPr lang="fr-FR" sz="1200" dirty="0" err="1">
                <a:solidFill>
                  <a:schemeClr val="bg1"/>
                </a:solidFill>
              </a:rPr>
              <a:t>Destenay</a:t>
            </a:r>
            <a:r>
              <a:rPr lang="fr-FR" sz="1200" dirty="0">
                <a:solidFill>
                  <a:schemeClr val="bg1"/>
                </a:solidFill>
              </a:rPr>
              <a:t> 13, 4000 Liège</a:t>
            </a:r>
            <a:br>
              <a:rPr lang="fr-FR" sz="1200" dirty="0">
                <a:solidFill>
                  <a:schemeClr val="bg1"/>
                </a:solidFill>
              </a:rPr>
            </a:br>
            <a:r>
              <a:rPr lang="fr-FR" sz="1200" dirty="0" err="1">
                <a:solidFill>
                  <a:schemeClr val="bg1"/>
                </a:solidFill>
              </a:rPr>
              <a:t>wallonie-entreprendre.com</a:t>
            </a:r>
            <a:endParaRPr lang="fr-FR" sz="1200" dirty="0">
              <a:solidFill>
                <a:schemeClr val="bg1"/>
              </a:solidFill>
            </a:endParaRPr>
          </a:p>
          <a:p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515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que 7">
            <a:extLst>
              <a:ext uri="{FF2B5EF4-FFF2-40B4-BE49-F238E27FC236}">
                <a16:creationId xmlns:a16="http://schemas.microsoft.com/office/drawing/2014/main" id="{B2DDEB5A-DFC3-834B-DE9C-B0BF5C4B4F7B}"/>
              </a:ext>
            </a:extLst>
          </p:cNvPr>
          <p:cNvGrpSpPr/>
          <p:nvPr/>
        </p:nvGrpSpPr>
        <p:grpSpPr>
          <a:xfrm>
            <a:off x="-57456" y="-42614"/>
            <a:ext cx="12305392" cy="6926364"/>
            <a:chOff x="-57456" y="-42614"/>
            <a:chExt cx="12305392" cy="6926364"/>
          </a:xfrm>
        </p:grpSpPr>
        <p:sp>
          <p:nvSpPr>
            <p:cNvPr id="5" name="Forme libre 4">
              <a:extLst>
                <a:ext uri="{FF2B5EF4-FFF2-40B4-BE49-F238E27FC236}">
                  <a16:creationId xmlns:a16="http://schemas.microsoft.com/office/drawing/2014/main" id="{728EC28B-6FC1-648C-0AC3-87B75EAEE16D}"/>
                </a:ext>
              </a:extLst>
            </p:cNvPr>
            <p:cNvSpPr/>
            <p:nvPr/>
          </p:nvSpPr>
          <p:spPr>
            <a:xfrm>
              <a:off x="-57456" y="-34799"/>
              <a:ext cx="12305392" cy="6918549"/>
            </a:xfrm>
            <a:custGeom>
              <a:avLst/>
              <a:gdLst>
                <a:gd name="connsiteX0" fmla="*/ 12305392 w 12305392"/>
                <a:gd name="connsiteY0" fmla="*/ 0 h 6918549"/>
                <a:gd name="connsiteX1" fmla="*/ 12305392 w 12305392"/>
                <a:gd name="connsiteY1" fmla="*/ 6918550 h 6918549"/>
                <a:gd name="connsiteX2" fmla="*/ 12304851 w 12305392"/>
                <a:gd name="connsiteY2" fmla="*/ 6918550 h 6918549"/>
                <a:gd name="connsiteX3" fmla="*/ 12304851 w 12305392"/>
                <a:gd name="connsiteY3" fmla="*/ 3630831 h 6918549"/>
                <a:gd name="connsiteX4" fmla="*/ 0 w 12305392"/>
                <a:gd name="connsiteY4" fmla="*/ 4836119 h 6918549"/>
                <a:gd name="connsiteX5" fmla="*/ 0 w 12305392"/>
                <a:gd name="connsiteY5" fmla="*/ 0 h 6918549"/>
                <a:gd name="connsiteX6" fmla="*/ 12305392 w 12305392"/>
                <a:gd name="connsiteY6" fmla="*/ 0 h 6918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5392" h="6918549">
                  <a:moveTo>
                    <a:pt x="12305392" y="0"/>
                  </a:moveTo>
                  <a:lnTo>
                    <a:pt x="12305392" y="6918550"/>
                  </a:lnTo>
                  <a:lnTo>
                    <a:pt x="12304851" y="6918550"/>
                  </a:lnTo>
                  <a:lnTo>
                    <a:pt x="12304851" y="3630831"/>
                  </a:lnTo>
                  <a:lnTo>
                    <a:pt x="0" y="4836119"/>
                  </a:lnTo>
                  <a:lnTo>
                    <a:pt x="0" y="0"/>
                  </a:lnTo>
                  <a:lnTo>
                    <a:pt x="12305392" y="0"/>
                  </a:lnTo>
                  <a:close/>
                </a:path>
              </a:pathLst>
            </a:custGeom>
            <a:solidFill>
              <a:srgbClr val="A9B1E3"/>
            </a:solidFill>
            <a:ln w="108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 5">
              <a:extLst>
                <a:ext uri="{FF2B5EF4-FFF2-40B4-BE49-F238E27FC236}">
                  <a16:creationId xmlns:a16="http://schemas.microsoft.com/office/drawing/2014/main" id="{2544D7E2-F946-EDE0-2F3F-80349CB694A4}"/>
                </a:ext>
              </a:extLst>
            </p:cNvPr>
            <p:cNvSpPr/>
            <p:nvPr/>
          </p:nvSpPr>
          <p:spPr>
            <a:xfrm>
              <a:off x="-57456" y="-42614"/>
              <a:ext cx="5190608" cy="2511783"/>
            </a:xfrm>
            <a:custGeom>
              <a:avLst/>
              <a:gdLst>
                <a:gd name="connsiteX0" fmla="*/ 5190609 w 5190608"/>
                <a:gd name="connsiteY0" fmla="*/ 0 h 2511783"/>
                <a:gd name="connsiteX1" fmla="*/ 0 w 5190608"/>
                <a:gd name="connsiteY1" fmla="*/ 2511783 h 2511783"/>
                <a:gd name="connsiteX2" fmla="*/ 0 w 5190608"/>
                <a:gd name="connsiteY2" fmla="*/ 8678 h 2511783"/>
                <a:gd name="connsiteX3" fmla="*/ 5190609 w 5190608"/>
                <a:gd name="connsiteY3" fmla="*/ 0 h 251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90608" h="2511783">
                  <a:moveTo>
                    <a:pt x="5190609" y="0"/>
                  </a:moveTo>
                  <a:lnTo>
                    <a:pt x="0" y="2511783"/>
                  </a:lnTo>
                  <a:lnTo>
                    <a:pt x="0" y="8678"/>
                  </a:lnTo>
                  <a:lnTo>
                    <a:pt x="5190609" y="0"/>
                  </a:lnTo>
                  <a:close/>
                </a:path>
              </a:pathLst>
            </a:custGeom>
            <a:solidFill>
              <a:schemeClr val="accent2"/>
            </a:solidFill>
            <a:ln w="108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7" name="Forme libre 6">
              <a:extLst>
                <a:ext uri="{FF2B5EF4-FFF2-40B4-BE49-F238E27FC236}">
                  <a16:creationId xmlns:a16="http://schemas.microsoft.com/office/drawing/2014/main" id="{9ED364EB-5AB1-CBFE-C359-1722BB9BB096}"/>
                </a:ext>
              </a:extLst>
            </p:cNvPr>
            <p:cNvSpPr/>
            <p:nvPr/>
          </p:nvSpPr>
          <p:spPr>
            <a:xfrm>
              <a:off x="-57456" y="3240770"/>
              <a:ext cx="12304850" cy="3642980"/>
            </a:xfrm>
            <a:custGeom>
              <a:avLst/>
              <a:gdLst>
                <a:gd name="connsiteX0" fmla="*/ 12304851 w 12304850"/>
                <a:gd name="connsiteY0" fmla="*/ 0 h 3642980"/>
                <a:gd name="connsiteX1" fmla="*/ 12304851 w 12304850"/>
                <a:gd name="connsiteY1" fmla="*/ 3642981 h 3642980"/>
                <a:gd name="connsiteX2" fmla="*/ 0 w 12304850"/>
                <a:gd name="connsiteY2" fmla="*/ 3642981 h 3642980"/>
                <a:gd name="connsiteX3" fmla="*/ 0 w 12304850"/>
                <a:gd name="connsiteY3" fmla="*/ 1238807 h 3642980"/>
                <a:gd name="connsiteX4" fmla="*/ 12304851 w 12304850"/>
                <a:gd name="connsiteY4" fmla="*/ 0 h 364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850" h="3642980">
                  <a:moveTo>
                    <a:pt x="12304851" y="0"/>
                  </a:moveTo>
                  <a:lnTo>
                    <a:pt x="12304851" y="3642981"/>
                  </a:lnTo>
                  <a:lnTo>
                    <a:pt x="0" y="3642981"/>
                  </a:lnTo>
                  <a:lnTo>
                    <a:pt x="0" y="1238807"/>
                  </a:lnTo>
                  <a:lnTo>
                    <a:pt x="12304851" y="0"/>
                  </a:lnTo>
                  <a:close/>
                </a:path>
              </a:pathLst>
            </a:custGeom>
            <a:solidFill>
              <a:schemeClr val="accent2"/>
            </a:solidFill>
            <a:ln w="108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4" name="Graphique 3">
            <a:extLst>
              <a:ext uri="{FF2B5EF4-FFF2-40B4-BE49-F238E27FC236}">
                <a16:creationId xmlns:a16="http://schemas.microsoft.com/office/drawing/2014/main" id="{F10CEA32-7C4C-1832-5136-D34B1AD2E08B}"/>
              </a:ext>
            </a:extLst>
          </p:cNvPr>
          <p:cNvGrpSpPr/>
          <p:nvPr userDrawn="1"/>
        </p:nvGrpSpPr>
        <p:grpSpPr>
          <a:xfrm>
            <a:off x="9038423" y="5823604"/>
            <a:ext cx="2498917" cy="469543"/>
            <a:chOff x="9038423" y="5823604"/>
            <a:chExt cx="2498917" cy="469543"/>
          </a:xfrm>
          <a:solidFill>
            <a:schemeClr val="bg1"/>
          </a:solidFill>
        </p:grpSpPr>
        <p:grpSp>
          <p:nvGrpSpPr>
            <p:cNvPr id="85" name="Graphique 3">
              <a:extLst>
                <a:ext uri="{FF2B5EF4-FFF2-40B4-BE49-F238E27FC236}">
                  <a16:creationId xmlns:a16="http://schemas.microsoft.com/office/drawing/2014/main" id="{A74F1EC2-1ED0-15E9-6521-7D8CF4C8E2F9}"/>
                </a:ext>
              </a:extLst>
            </p:cNvPr>
            <p:cNvGrpSpPr/>
            <p:nvPr/>
          </p:nvGrpSpPr>
          <p:grpSpPr>
            <a:xfrm>
              <a:off x="10059818" y="5823604"/>
              <a:ext cx="1477522" cy="469543"/>
              <a:chOff x="10059818" y="5823604"/>
              <a:chExt cx="1477522" cy="469543"/>
            </a:xfrm>
            <a:grpFill/>
          </p:grpSpPr>
          <p:sp>
            <p:nvSpPr>
              <p:cNvPr id="88" name="Forme libre 87">
                <a:extLst>
                  <a:ext uri="{FF2B5EF4-FFF2-40B4-BE49-F238E27FC236}">
                    <a16:creationId xmlns:a16="http://schemas.microsoft.com/office/drawing/2014/main" id="{78D140B9-DBAF-6698-DAF5-66A1842FC3C0}"/>
                  </a:ext>
                </a:extLst>
              </p:cNvPr>
              <p:cNvSpPr/>
              <p:nvPr/>
            </p:nvSpPr>
            <p:spPr>
              <a:xfrm>
                <a:off x="10059818" y="5836468"/>
                <a:ext cx="246075" cy="164125"/>
              </a:xfrm>
              <a:custGeom>
                <a:avLst/>
                <a:gdLst>
                  <a:gd name="connsiteX0" fmla="*/ 0 w 246075"/>
                  <a:gd name="connsiteY0" fmla="*/ 0 h 164125"/>
                  <a:gd name="connsiteX1" fmla="*/ 31107 w 246075"/>
                  <a:gd name="connsiteY1" fmla="*/ 0 h 164125"/>
                  <a:gd name="connsiteX2" fmla="*/ 69055 w 246075"/>
                  <a:gd name="connsiteY2" fmla="*/ 109667 h 164125"/>
                  <a:gd name="connsiteX3" fmla="*/ 70765 w 246075"/>
                  <a:gd name="connsiteY3" fmla="*/ 109667 h 164125"/>
                  <a:gd name="connsiteX4" fmla="*/ 114379 w 246075"/>
                  <a:gd name="connsiteY4" fmla="*/ 0 h 164125"/>
                  <a:gd name="connsiteX5" fmla="*/ 131696 w 246075"/>
                  <a:gd name="connsiteY5" fmla="*/ 0 h 164125"/>
                  <a:gd name="connsiteX6" fmla="*/ 175096 w 246075"/>
                  <a:gd name="connsiteY6" fmla="*/ 109667 h 164125"/>
                  <a:gd name="connsiteX7" fmla="*/ 176807 w 246075"/>
                  <a:gd name="connsiteY7" fmla="*/ 109667 h 164125"/>
                  <a:gd name="connsiteX8" fmla="*/ 214755 w 246075"/>
                  <a:gd name="connsiteY8" fmla="*/ 0 h 164125"/>
                  <a:gd name="connsiteX9" fmla="*/ 246076 w 246075"/>
                  <a:gd name="connsiteY9" fmla="*/ 0 h 164125"/>
                  <a:gd name="connsiteX10" fmla="*/ 185358 w 246075"/>
                  <a:gd name="connsiteY10" fmla="*/ 164126 h 164125"/>
                  <a:gd name="connsiteX11" fmla="*/ 170393 w 246075"/>
                  <a:gd name="connsiteY11" fmla="*/ 164126 h 164125"/>
                  <a:gd name="connsiteX12" fmla="*/ 123893 w 246075"/>
                  <a:gd name="connsiteY12" fmla="*/ 46847 h 164125"/>
                  <a:gd name="connsiteX13" fmla="*/ 122183 w 246075"/>
                  <a:gd name="connsiteY13" fmla="*/ 46847 h 164125"/>
                  <a:gd name="connsiteX14" fmla="*/ 75469 w 246075"/>
                  <a:gd name="connsiteY14" fmla="*/ 164126 h 164125"/>
                  <a:gd name="connsiteX15" fmla="*/ 60717 w 246075"/>
                  <a:gd name="connsiteY15" fmla="*/ 164126 h 164125"/>
                  <a:gd name="connsiteX16" fmla="*/ 0 w 246075"/>
                  <a:gd name="connsiteY16" fmla="*/ 0 h 16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075" h="164125">
                    <a:moveTo>
                      <a:pt x="0" y="0"/>
                    </a:moveTo>
                    <a:lnTo>
                      <a:pt x="31107" y="0"/>
                    </a:lnTo>
                    <a:lnTo>
                      <a:pt x="69055" y="109667"/>
                    </a:lnTo>
                    <a:lnTo>
                      <a:pt x="70765" y="109667"/>
                    </a:lnTo>
                    <a:lnTo>
                      <a:pt x="114379" y="0"/>
                    </a:lnTo>
                    <a:lnTo>
                      <a:pt x="131696" y="0"/>
                    </a:lnTo>
                    <a:lnTo>
                      <a:pt x="175096" y="109667"/>
                    </a:lnTo>
                    <a:lnTo>
                      <a:pt x="176807" y="109667"/>
                    </a:lnTo>
                    <a:lnTo>
                      <a:pt x="214755" y="0"/>
                    </a:lnTo>
                    <a:lnTo>
                      <a:pt x="246076" y="0"/>
                    </a:lnTo>
                    <a:lnTo>
                      <a:pt x="185358" y="164126"/>
                    </a:lnTo>
                    <a:lnTo>
                      <a:pt x="170393" y="164126"/>
                    </a:lnTo>
                    <a:lnTo>
                      <a:pt x="123893" y="46847"/>
                    </a:lnTo>
                    <a:lnTo>
                      <a:pt x="122183" y="46847"/>
                    </a:lnTo>
                    <a:lnTo>
                      <a:pt x="75469" y="164126"/>
                    </a:lnTo>
                    <a:lnTo>
                      <a:pt x="60717" y="1641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89" name="Forme libre 88">
                <a:extLst>
                  <a:ext uri="{FF2B5EF4-FFF2-40B4-BE49-F238E27FC236}">
                    <a16:creationId xmlns:a16="http://schemas.microsoft.com/office/drawing/2014/main" id="{18DB54D4-F888-3B4F-D52E-0C8EDBB822B0}"/>
                  </a:ext>
                </a:extLst>
              </p:cNvPr>
              <p:cNvSpPr/>
              <p:nvPr/>
            </p:nvSpPr>
            <p:spPr>
              <a:xfrm>
                <a:off x="10301511" y="5876883"/>
                <a:ext cx="130948" cy="127034"/>
              </a:xfrm>
              <a:custGeom>
                <a:avLst/>
                <a:gdLst>
                  <a:gd name="connsiteX0" fmla="*/ 0 w 130948"/>
                  <a:gd name="connsiteY0" fmla="*/ 64643 h 127034"/>
                  <a:gd name="connsiteX1" fmla="*/ 62107 w 130948"/>
                  <a:gd name="connsiteY1" fmla="*/ 0 h 127034"/>
                  <a:gd name="connsiteX2" fmla="*/ 105721 w 130948"/>
                  <a:gd name="connsiteY2" fmla="*/ 22405 h 127034"/>
                  <a:gd name="connsiteX3" fmla="*/ 107645 w 130948"/>
                  <a:gd name="connsiteY3" fmla="*/ 22405 h 127034"/>
                  <a:gd name="connsiteX4" fmla="*/ 111707 w 130948"/>
                  <a:gd name="connsiteY4" fmla="*/ 3859 h 127034"/>
                  <a:gd name="connsiteX5" fmla="*/ 130948 w 130948"/>
                  <a:gd name="connsiteY5" fmla="*/ 3859 h 127034"/>
                  <a:gd name="connsiteX6" fmla="*/ 130948 w 130948"/>
                  <a:gd name="connsiteY6" fmla="*/ 123496 h 127034"/>
                  <a:gd name="connsiteX7" fmla="*/ 111493 w 130948"/>
                  <a:gd name="connsiteY7" fmla="*/ 123496 h 127034"/>
                  <a:gd name="connsiteX8" fmla="*/ 107431 w 130948"/>
                  <a:gd name="connsiteY8" fmla="*/ 104951 h 127034"/>
                  <a:gd name="connsiteX9" fmla="*/ 105507 w 130948"/>
                  <a:gd name="connsiteY9" fmla="*/ 104951 h 127034"/>
                  <a:gd name="connsiteX10" fmla="*/ 62107 w 130948"/>
                  <a:gd name="connsiteY10" fmla="*/ 127034 h 127034"/>
                  <a:gd name="connsiteX11" fmla="*/ 0 w 130948"/>
                  <a:gd name="connsiteY11" fmla="*/ 64750 h 127034"/>
                  <a:gd name="connsiteX12" fmla="*/ 102941 w 130948"/>
                  <a:gd name="connsiteY12" fmla="*/ 63678 h 127034"/>
                  <a:gd name="connsiteX13" fmla="*/ 65207 w 130948"/>
                  <a:gd name="connsiteY13" fmla="*/ 25836 h 127034"/>
                  <a:gd name="connsiteX14" fmla="*/ 28434 w 130948"/>
                  <a:gd name="connsiteY14" fmla="*/ 63678 h 127034"/>
                  <a:gd name="connsiteX15" fmla="*/ 65421 w 130948"/>
                  <a:gd name="connsiteY15" fmla="*/ 101199 h 127034"/>
                  <a:gd name="connsiteX16" fmla="*/ 102834 w 130948"/>
                  <a:gd name="connsiteY16" fmla="*/ 63678 h 12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27034">
                    <a:moveTo>
                      <a:pt x="0" y="64643"/>
                    </a:moveTo>
                    <a:cubicBezTo>
                      <a:pt x="0" y="28516"/>
                      <a:pt x="24907" y="0"/>
                      <a:pt x="62107" y="0"/>
                    </a:cubicBezTo>
                    <a:cubicBezTo>
                      <a:pt x="82310" y="0"/>
                      <a:pt x="98131" y="9755"/>
                      <a:pt x="105721" y="22405"/>
                    </a:cubicBezTo>
                    <a:lnTo>
                      <a:pt x="107645" y="22405"/>
                    </a:lnTo>
                    <a:lnTo>
                      <a:pt x="111707" y="3859"/>
                    </a:lnTo>
                    <a:lnTo>
                      <a:pt x="130948" y="3859"/>
                    </a:lnTo>
                    <a:lnTo>
                      <a:pt x="130948" y="123496"/>
                    </a:lnTo>
                    <a:lnTo>
                      <a:pt x="111493" y="123496"/>
                    </a:lnTo>
                    <a:lnTo>
                      <a:pt x="107431" y="104951"/>
                    </a:lnTo>
                    <a:lnTo>
                      <a:pt x="105507" y="104951"/>
                    </a:lnTo>
                    <a:cubicBezTo>
                      <a:pt x="97917" y="117600"/>
                      <a:pt x="82310" y="127034"/>
                      <a:pt x="62107" y="127034"/>
                    </a:cubicBezTo>
                    <a:cubicBezTo>
                      <a:pt x="24907" y="127034"/>
                      <a:pt x="0" y="99483"/>
                      <a:pt x="0" y="64750"/>
                    </a:cubicBezTo>
                    <a:close/>
                    <a:moveTo>
                      <a:pt x="102941" y="63678"/>
                    </a:moveTo>
                    <a:cubicBezTo>
                      <a:pt x="102941" y="43202"/>
                      <a:pt x="86800" y="25836"/>
                      <a:pt x="65207" y="25836"/>
                    </a:cubicBezTo>
                    <a:cubicBezTo>
                      <a:pt x="43614" y="25836"/>
                      <a:pt x="28434" y="41058"/>
                      <a:pt x="28434" y="63678"/>
                    </a:cubicBezTo>
                    <a:cubicBezTo>
                      <a:pt x="28434" y="86297"/>
                      <a:pt x="44790" y="101199"/>
                      <a:pt x="65421" y="101199"/>
                    </a:cubicBezTo>
                    <a:cubicBezTo>
                      <a:pt x="87227" y="101199"/>
                      <a:pt x="102834" y="83081"/>
                      <a:pt x="102834" y="63678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0" name="Forme libre 89">
                <a:extLst>
                  <a:ext uri="{FF2B5EF4-FFF2-40B4-BE49-F238E27FC236}">
                    <a16:creationId xmlns:a16="http://schemas.microsoft.com/office/drawing/2014/main" id="{44442B9E-6880-5799-AD84-8C044D326CEE}"/>
                  </a:ext>
                </a:extLst>
              </p:cNvPr>
              <p:cNvSpPr/>
              <p:nvPr/>
            </p:nvSpPr>
            <p:spPr>
              <a:xfrm>
                <a:off x="10463886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1" name="Forme libre 90">
                <a:extLst>
                  <a:ext uri="{FF2B5EF4-FFF2-40B4-BE49-F238E27FC236}">
                    <a16:creationId xmlns:a16="http://schemas.microsoft.com/office/drawing/2014/main" id="{C092FCAA-E4DD-7733-65F7-1358DE89C2AD}"/>
                  </a:ext>
                </a:extLst>
              </p:cNvPr>
              <p:cNvSpPr/>
              <p:nvPr/>
            </p:nvSpPr>
            <p:spPr>
              <a:xfrm>
                <a:off x="10523962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2" name="Forme libre 91">
                <a:extLst>
                  <a:ext uri="{FF2B5EF4-FFF2-40B4-BE49-F238E27FC236}">
                    <a16:creationId xmlns:a16="http://schemas.microsoft.com/office/drawing/2014/main" id="{611CE054-9EB9-6E34-0256-D41B9607405C}"/>
                  </a:ext>
                </a:extLst>
              </p:cNvPr>
              <p:cNvSpPr/>
              <p:nvPr/>
            </p:nvSpPr>
            <p:spPr>
              <a:xfrm>
                <a:off x="10576555" y="5876883"/>
                <a:ext cx="130199" cy="127248"/>
              </a:xfrm>
              <a:custGeom>
                <a:avLst/>
                <a:gdLst>
                  <a:gd name="connsiteX0" fmla="*/ 0 w 130199"/>
                  <a:gd name="connsiteY0" fmla="*/ 63463 h 127248"/>
                  <a:gd name="connsiteX1" fmla="*/ 64993 w 130199"/>
                  <a:gd name="connsiteY1" fmla="*/ 0 h 127248"/>
                  <a:gd name="connsiteX2" fmla="*/ 130200 w 130199"/>
                  <a:gd name="connsiteY2" fmla="*/ 63463 h 127248"/>
                  <a:gd name="connsiteX3" fmla="*/ 64993 w 130199"/>
                  <a:gd name="connsiteY3" fmla="*/ 127249 h 127248"/>
                  <a:gd name="connsiteX4" fmla="*/ 0 w 130199"/>
                  <a:gd name="connsiteY4" fmla="*/ 63463 h 127248"/>
                  <a:gd name="connsiteX5" fmla="*/ 101445 w 130199"/>
                  <a:gd name="connsiteY5" fmla="*/ 63463 h 127248"/>
                  <a:gd name="connsiteX6" fmla="*/ 64886 w 130199"/>
                  <a:gd name="connsiteY6" fmla="*/ 26372 h 127248"/>
                  <a:gd name="connsiteX7" fmla="*/ 28648 w 130199"/>
                  <a:gd name="connsiteY7" fmla="*/ 63463 h 127248"/>
                  <a:gd name="connsiteX8" fmla="*/ 64886 w 130199"/>
                  <a:gd name="connsiteY8" fmla="*/ 100555 h 127248"/>
                  <a:gd name="connsiteX9" fmla="*/ 101445 w 130199"/>
                  <a:gd name="connsiteY9" fmla="*/ 63463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199" h="127248">
                    <a:moveTo>
                      <a:pt x="0" y="63463"/>
                    </a:moveTo>
                    <a:cubicBezTo>
                      <a:pt x="0" y="26800"/>
                      <a:pt x="29183" y="0"/>
                      <a:pt x="64993" y="0"/>
                    </a:cubicBezTo>
                    <a:cubicBezTo>
                      <a:pt x="100803" y="0"/>
                      <a:pt x="130200" y="26908"/>
                      <a:pt x="130200" y="63463"/>
                    </a:cubicBezTo>
                    <a:cubicBezTo>
                      <a:pt x="130200" y="100019"/>
                      <a:pt x="101552" y="127249"/>
                      <a:pt x="64993" y="127249"/>
                    </a:cubicBezTo>
                    <a:cubicBezTo>
                      <a:pt x="28434" y="127249"/>
                      <a:pt x="0" y="100127"/>
                      <a:pt x="0" y="63463"/>
                    </a:cubicBezTo>
                    <a:close/>
                    <a:moveTo>
                      <a:pt x="101445" y="63463"/>
                    </a:moveTo>
                    <a:cubicBezTo>
                      <a:pt x="101445" y="42023"/>
                      <a:pt x="85517" y="26372"/>
                      <a:pt x="64886" y="26372"/>
                    </a:cubicBezTo>
                    <a:cubicBezTo>
                      <a:pt x="44255" y="26372"/>
                      <a:pt x="28648" y="42023"/>
                      <a:pt x="28648" y="63463"/>
                    </a:cubicBezTo>
                    <a:cubicBezTo>
                      <a:pt x="28648" y="84904"/>
                      <a:pt x="44576" y="100555"/>
                      <a:pt x="64886" y="100555"/>
                    </a:cubicBezTo>
                    <a:cubicBezTo>
                      <a:pt x="85196" y="100555"/>
                      <a:pt x="101445" y="85118"/>
                      <a:pt x="101445" y="63463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3" name="Forme libre 92">
                <a:extLst>
                  <a:ext uri="{FF2B5EF4-FFF2-40B4-BE49-F238E27FC236}">
                    <a16:creationId xmlns:a16="http://schemas.microsoft.com/office/drawing/2014/main" id="{7C6DAC97-74AD-0731-A240-193B840262C2}"/>
                  </a:ext>
                </a:extLst>
              </p:cNvPr>
              <p:cNvSpPr/>
              <p:nvPr/>
            </p:nvSpPr>
            <p:spPr>
              <a:xfrm>
                <a:off x="10730700" y="5877097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7 w 117479"/>
                  <a:gd name="connsiteY7" fmla="*/ 123282 h 123282"/>
                  <a:gd name="connsiteX8" fmla="*/ 88297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538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5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7" y="123282"/>
                    </a:lnTo>
                    <a:lnTo>
                      <a:pt x="88297" y="57139"/>
                    </a:lnTo>
                    <a:cubicBezTo>
                      <a:pt x="88297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538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4" name="Forme libre 93">
                <a:extLst>
                  <a:ext uri="{FF2B5EF4-FFF2-40B4-BE49-F238E27FC236}">
                    <a16:creationId xmlns:a16="http://schemas.microsoft.com/office/drawing/2014/main" id="{DACC9078-62E2-C4EF-F0B6-43AE56601F94}"/>
                  </a:ext>
                </a:extLst>
              </p:cNvPr>
              <p:cNvSpPr/>
              <p:nvPr/>
            </p:nvSpPr>
            <p:spPr>
              <a:xfrm>
                <a:off x="10874689" y="5823604"/>
                <a:ext cx="36024" cy="176775"/>
              </a:xfrm>
              <a:custGeom>
                <a:avLst/>
                <a:gdLst>
                  <a:gd name="connsiteX0" fmla="*/ 0 w 36024"/>
                  <a:gd name="connsiteY0" fmla="*/ 18117 h 176775"/>
                  <a:gd name="connsiteX1" fmla="*/ 17745 w 36024"/>
                  <a:gd name="connsiteY1" fmla="*/ 0 h 176775"/>
                  <a:gd name="connsiteX2" fmla="*/ 36024 w 36024"/>
                  <a:gd name="connsiteY2" fmla="*/ 18117 h 176775"/>
                  <a:gd name="connsiteX3" fmla="*/ 17745 w 36024"/>
                  <a:gd name="connsiteY3" fmla="*/ 35913 h 176775"/>
                  <a:gd name="connsiteX4" fmla="*/ 0 w 36024"/>
                  <a:gd name="connsiteY4" fmla="*/ 18117 h 176775"/>
                  <a:gd name="connsiteX5" fmla="*/ 3100 w 36024"/>
                  <a:gd name="connsiteY5" fmla="*/ 57139 h 176775"/>
                  <a:gd name="connsiteX6" fmla="*/ 32497 w 36024"/>
                  <a:gd name="connsiteY6" fmla="*/ 57139 h 176775"/>
                  <a:gd name="connsiteX7" fmla="*/ 32497 w 36024"/>
                  <a:gd name="connsiteY7" fmla="*/ 176776 h 176775"/>
                  <a:gd name="connsiteX8" fmla="*/ 3100 w 36024"/>
                  <a:gd name="connsiteY8" fmla="*/ 176776 h 176775"/>
                  <a:gd name="connsiteX9" fmla="*/ 3100 w 36024"/>
                  <a:gd name="connsiteY9" fmla="*/ 57031 h 17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024" h="176775">
                    <a:moveTo>
                      <a:pt x="0" y="18117"/>
                    </a:moveTo>
                    <a:cubicBezTo>
                      <a:pt x="0" y="7933"/>
                      <a:pt x="8552" y="0"/>
                      <a:pt x="17745" y="0"/>
                    </a:cubicBezTo>
                    <a:cubicBezTo>
                      <a:pt x="27472" y="0"/>
                      <a:pt x="36024" y="8040"/>
                      <a:pt x="36024" y="18117"/>
                    </a:cubicBezTo>
                    <a:cubicBezTo>
                      <a:pt x="36024" y="28194"/>
                      <a:pt x="27686" y="35913"/>
                      <a:pt x="17745" y="35913"/>
                    </a:cubicBezTo>
                    <a:cubicBezTo>
                      <a:pt x="7803" y="35913"/>
                      <a:pt x="0" y="28087"/>
                      <a:pt x="0" y="18117"/>
                    </a:cubicBezTo>
                    <a:close/>
                    <a:moveTo>
                      <a:pt x="3100" y="57139"/>
                    </a:moveTo>
                    <a:lnTo>
                      <a:pt x="32497" y="57139"/>
                    </a:lnTo>
                    <a:lnTo>
                      <a:pt x="32497" y="176776"/>
                    </a:lnTo>
                    <a:lnTo>
                      <a:pt x="3100" y="176776"/>
                    </a:lnTo>
                    <a:lnTo>
                      <a:pt x="3100" y="57031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5" name="Forme libre 94">
                <a:extLst>
                  <a:ext uri="{FF2B5EF4-FFF2-40B4-BE49-F238E27FC236}">
                    <a16:creationId xmlns:a16="http://schemas.microsoft.com/office/drawing/2014/main" id="{632D0C7F-5A1E-0C95-2169-4CAB7D92CC3B}"/>
                  </a:ext>
                </a:extLst>
              </p:cNvPr>
              <p:cNvSpPr/>
              <p:nvPr/>
            </p:nvSpPr>
            <p:spPr>
              <a:xfrm>
                <a:off x="10931344" y="5876776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6" name="Forme libre 95">
                <a:extLst>
                  <a:ext uri="{FF2B5EF4-FFF2-40B4-BE49-F238E27FC236}">
                    <a16:creationId xmlns:a16="http://schemas.microsoft.com/office/drawing/2014/main" id="{06A29144-9931-A9FA-FB42-B3CBE0CE74E9}"/>
                  </a:ext>
                </a:extLst>
              </p:cNvPr>
              <p:cNvSpPr/>
              <p:nvPr/>
            </p:nvSpPr>
            <p:spPr>
              <a:xfrm>
                <a:off x="10077135" y="6080459"/>
                <a:ext cx="102727" cy="164018"/>
              </a:xfrm>
              <a:custGeom>
                <a:avLst/>
                <a:gdLst>
                  <a:gd name="connsiteX0" fmla="*/ 0 w 102727"/>
                  <a:gd name="connsiteY0" fmla="*/ 0 h 164018"/>
                  <a:gd name="connsiteX1" fmla="*/ 102727 w 102727"/>
                  <a:gd name="connsiteY1" fmla="*/ 0 h 164018"/>
                  <a:gd name="connsiteX2" fmla="*/ 102727 w 102727"/>
                  <a:gd name="connsiteY2" fmla="*/ 23584 h 164018"/>
                  <a:gd name="connsiteX3" fmla="*/ 30679 w 102727"/>
                  <a:gd name="connsiteY3" fmla="*/ 23584 h 164018"/>
                  <a:gd name="connsiteX4" fmla="*/ 30679 w 102727"/>
                  <a:gd name="connsiteY4" fmla="*/ 70432 h 164018"/>
                  <a:gd name="connsiteX5" fmla="*/ 94924 w 102727"/>
                  <a:gd name="connsiteY5" fmla="*/ 70432 h 164018"/>
                  <a:gd name="connsiteX6" fmla="*/ 94924 w 102727"/>
                  <a:gd name="connsiteY6" fmla="*/ 92837 h 164018"/>
                  <a:gd name="connsiteX7" fmla="*/ 30679 w 102727"/>
                  <a:gd name="connsiteY7" fmla="*/ 92837 h 164018"/>
                  <a:gd name="connsiteX8" fmla="*/ 30679 w 102727"/>
                  <a:gd name="connsiteY8" fmla="*/ 140434 h 164018"/>
                  <a:gd name="connsiteX9" fmla="*/ 102727 w 102727"/>
                  <a:gd name="connsiteY9" fmla="*/ 140434 h 164018"/>
                  <a:gd name="connsiteX10" fmla="*/ 102727 w 102727"/>
                  <a:gd name="connsiteY10" fmla="*/ 164019 h 164018"/>
                  <a:gd name="connsiteX11" fmla="*/ 0 w 102727"/>
                  <a:gd name="connsiteY11" fmla="*/ 164019 h 164018"/>
                  <a:gd name="connsiteX12" fmla="*/ 0 w 102727"/>
                  <a:gd name="connsiteY12" fmla="*/ 214 h 16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727" h="164018">
                    <a:moveTo>
                      <a:pt x="0" y="0"/>
                    </a:moveTo>
                    <a:lnTo>
                      <a:pt x="102727" y="0"/>
                    </a:lnTo>
                    <a:lnTo>
                      <a:pt x="102727" y="23584"/>
                    </a:lnTo>
                    <a:lnTo>
                      <a:pt x="30679" y="23584"/>
                    </a:lnTo>
                    <a:lnTo>
                      <a:pt x="30679" y="70432"/>
                    </a:lnTo>
                    <a:lnTo>
                      <a:pt x="94924" y="70432"/>
                    </a:lnTo>
                    <a:lnTo>
                      <a:pt x="94924" y="92837"/>
                    </a:lnTo>
                    <a:lnTo>
                      <a:pt x="30679" y="92837"/>
                    </a:lnTo>
                    <a:lnTo>
                      <a:pt x="30679" y="140434"/>
                    </a:lnTo>
                    <a:lnTo>
                      <a:pt x="102727" y="140434"/>
                    </a:lnTo>
                    <a:lnTo>
                      <a:pt x="102727" y="164019"/>
                    </a:lnTo>
                    <a:lnTo>
                      <a:pt x="0" y="164019"/>
                    </a:lnTo>
                    <a:lnTo>
                      <a:pt x="0" y="214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7" name="Forme libre 96">
                <a:extLst>
                  <a:ext uri="{FF2B5EF4-FFF2-40B4-BE49-F238E27FC236}">
                    <a16:creationId xmlns:a16="http://schemas.microsoft.com/office/drawing/2014/main" id="{B5612318-4DAF-4A69-D2A1-4B1E6AB50E52}"/>
                  </a:ext>
                </a:extLst>
              </p:cNvPr>
              <p:cNvSpPr/>
              <p:nvPr/>
            </p:nvSpPr>
            <p:spPr>
              <a:xfrm>
                <a:off x="10204235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8" name="Forme libre 97">
                <a:extLst>
                  <a:ext uri="{FF2B5EF4-FFF2-40B4-BE49-F238E27FC236}">
                    <a16:creationId xmlns:a16="http://schemas.microsoft.com/office/drawing/2014/main" id="{4B34F75C-0148-59F0-4B3E-5552143C2C31}"/>
                  </a:ext>
                </a:extLst>
              </p:cNvPr>
              <p:cNvSpPr/>
              <p:nvPr/>
            </p:nvSpPr>
            <p:spPr>
              <a:xfrm>
                <a:off x="10339031" y="6097183"/>
                <a:ext cx="88403" cy="150725"/>
              </a:xfrm>
              <a:custGeom>
                <a:avLst/>
                <a:gdLst>
                  <a:gd name="connsiteX0" fmla="*/ 88403 w 88403"/>
                  <a:gd name="connsiteY0" fmla="*/ 146652 h 150725"/>
                  <a:gd name="connsiteX1" fmla="*/ 64459 w 88403"/>
                  <a:gd name="connsiteY1" fmla="*/ 150726 h 150725"/>
                  <a:gd name="connsiteX2" fmla="*/ 17745 w 88403"/>
                  <a:gd name="connsiteY2" fmla="*/ 97446 h 150725"/>
                  <a:gd name="connsiteX3" fmla="*/ 17745 w 88403"/>
                  <a:gd name="connsiteY3" fmla="*/ 51778 h 150725"/>
                  <a:gd name="connsiteX4" fmla="*/ 0 w 88403"/>
                  <a:gd name="connsiteY4" fmla="*/ 51778 h 150725"/>
                  <a:gd name="connsiteX5" fmla="*/ 0 w 88403"/>
                  <a:gd name="connsiteY5" fmla="*/ 27551 h 150725"/>
                  <a:gd name="connsiteX6" fmla="*/ 19883 w 88403"/>
                  <a:gd name="connsiteY6" fmla="*/ 27551 h 150725"/>
                  <a:gd name="connsiteX7" fmla="*/ 24586 w 88403"/>
                  <a:gd name="connsiteY7" fmla="*/ 0 h 150725"/>
                  <a:gd name="connsiteX8" fmla="*/ 46179 w 88403"/>
                  <a:gd name="connsiteY8" fmla="*/ 0 h 150725"/>
                  <a:gd name="connsiteX9" fmla="*/ 46179 w 88403"/>
                  <a:gd name="connsiteY9" fmla="*/ 27551 h 150725"/>
                  <a:gd name="connsiteX10" fmla="*/ 83593 w 88403"/>
                  <a:gd name="connsiteY10" fmla="*/ 27551 h 150725"/>
                  <a:gd name="connsiteX11" fmla="*/ 83593 w 88403"/>
                  <a:gd name="connsiteY11" fmla="*/ 51778 h 150725"/>
                  <a:gd name="connsiteX12" fmla="*/ 46393 w 88403"/>
                  <a:gd name="connsiteY12" fmla="*/ 51778 h 150725"/>
                  <a:gd name="connsiteX13" fmla="*/ 46393 w 88403"/>
                  <a:gd name="connsiteY13" fmla="*/ 97661 h 150725"/>
                  <a:gd name="connsiteX14" fmla="*/ 69376 w 88403"/>
                  <a:gd name="connsiteY14" fmla="*/ 124569 h 150725"/>
                  <a:gd name="connsiteX15" fmla="*/ 85731 w 88403"/>
                  <a:gd name="connsiteY15" fmla="*/ 121031 h 150725"/>
                  <a:gd name="connsiteX16" fmla="*/ 88083 w 88403"/>
                  <a:gd name="connsiteY16" fmla="*/ 121031 h 150725"/>
                  <a:gd name="connsiteX17" fmla="*/ 88296 w 88403"/>
                  <a:gd name="connsiteY17" fmla="*/ 146759 h 15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8403" h="150725">
                    <a:moveTo>
                      <a:pt x="88403" y="146652"/>
                    </a:moveTo>
                    <a:cubicBezTo>
                      <a:pt x="81241" y="149547"/>
                      <a:pt x="72048" y="150726"/>
                      <a:pt x="64459" y="150726"/>
                    </a:cubicBezTo>
                    <a:cubicBezTo>
                      <a:pt x="34848" y="150726"/>
                      <a:pt x="17745" y="134538"/>
                      <a:pt x="17745" y="97446"/>
                    </a:cubicBezTo>
                    <a:lnTo>
                      <a:pt x="17745" y="51778"/>
                    </a:lnTo>
                    <a:lnTo>
                      <a:pt x="0" y="51778"/>
                    </a:lnTo>
                    <a:lnTo>
                      <a:pt x="0" y="27551"/>
                    </a:lnTo>
                    <a:lnTo>
                      <a:pt x="19883" y="27551"/>
                    </a:lnTo>
                    <a:lnTo>
                      <a:pt x="24586" y="0"/>
                    </a:lnTo>
                    <a:lnTo>
                      <a:pt x="46179" y="0"/>
                    </a:lnTo>
                    <a:lnTo>
                      <a:pt x="46179" y="27551"/>
                    </a:lnTo>
                    <a:lnTo>
                      <a:pt x="83593" y="27551"/>
                    </a:lnTo>
                    <a:lnTo>
                      <a:pt x="83593" y="51778"/>
                    </a:lnTo>
                    <a:lnTo>
                      <a:pt x="46393" y="51778"/>
                    </a:lnTo>
                    <a:lnTo>
                      <a:pt x="46393" y="97661"/>
                    </a:lnTo>
                    <a:cubicBezTo>
                      <a:pt x="46393" y="115992"/>
                      <a:pt x="53769" y="124569"/>
                      <a:pt x="69376" y="124569"/>
                    </a:cubicBezTo>
                    <a:cubicBezTo>
                      <a:pt x="76752" y="124569"/>
                      <a:pt x="82203" y="122639"/>
                      <a:pt x="85731" y="121031"/>
                    </a:cubicBezTo>
                    <a:lnTo>
                      <a:pt x="88083" y="121031"/>
                    </a:lnTo>
                    <a:lnTo>
                      <a:pt x="88296" y="146759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9" name="Forme libre 98">
                <a:extLst>
                  <a:ext uri="{FF2B5EF4-FFF2-40B4-BE49-F238E27FC236}">
                    <a16:creationId xmlns:a16="http://schemas.microsoft.com/office/drawing/2014/main" id="{CF5EECF8-F684-6D05-F86B-DCF35F4966B7}"/>
                  </a:ext>
                </a:extLst>
              </p:cNvPr>
              <p:cNvSpPr/>
              <p:nvPr/>
            </p:nvSpPr>
            <p:spPr>
              <a:xfrm>
                <a:off x="10446355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0" name="Forme libre 99">
                <a:extLst>
                  <a:ext uri="{FF2B5EF4-FFF2-40B4-BE49-F238E27FC236}">
                    <a16:creationId xmlns:a16="http://schemas.microsoft.com/office/drawing/2014/main" id="{8A0AA348-5BDF-8BD1-47B8-23AB9CD236BB}"/>
                  </a:ext>
                </a:extLst>
              </p:cNvPr>
              <p:cNvSpPr/>
              <p:nvPr/>
            </p:nvSpPr>
            <p:spPr>
              <a:xfrm>
                <a:off x="10521824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1" name="Forme libre 100">
                <a:extLst>
                  <a:ext uri="{FF2B5EF4-FFF2-40B4-BE49-F238E27FC236}">
                    <a16:creationId xmlns:a16="http://schemas.microsoft.com/office/drawing/2014/main" id="{3CB256A2-8EC9-6889-456A-FDA3A33136F9}"/>
                  </a:ext>
                </a:extLst>
              </p:cNvPr>
              <p:cNvSpPr/>
              <p:nvPr/>
            </p:nvSpPr>
            <p:spPr>
              <a:xfrm>
                <a:off x="10665493" y="6120981"/>
                <a:ext cx="130948" cy="172166"/>
              </a:xfrm>
              <a:custGeom>
                <a:avLst/>
                <a:gdLst>
                  <a:gd name="connsiteX0" fmla="*/ 0 w 130948"/>
                  <a:gd name="connsiteY0" fmla="*/ 3752 h 172166"/>
                  <a:gd name="connsiteX1" fmla="*/ 21379 w 130948"/>
                  <a:gd name="connsiteY1" fmla="*/ 3752 h 172166"/>
                  <a:gd name="connsiteX2" fmla="*/ 24265 w 130948"/>
                  <a:gd name="connsiteY2" fmla="*/ 21119 h 172166"/>
                  <a:gd name="connsiteX3" fmla="*/ 26190 w 130948"/>
                  <a:gd name="connsiteY3" fmla="*/ 21119 h 172166"/>
                  <a:gd name="connsiteX4" fmla="*/ 70017 w 130948"/>
                  <a:gd name="connsiteY4" fmla="*/ 0 h 172166"/>
                  <a:gd name="connsiteX5" fmla="*/ 130948 w 130948"/>
                  <a:gd name="connsiteY5" fmla="*/ 63463 h 172166"/>
                  <a:gd name="connsiteX6" fmla="*/ 69483 w 130948"/>
                  <a:gd name="connsiteY6" fmla="*/ 126927 h 172166"/>
                  <a:gd name="connsiteX7" fmla="*/ 30572 w 130948"/>
                  <a:gd name="connsiteY7" fmla="*/ 107952 h 172166"/>
                  <a:gd name="connsiteX8" fmla="*/ 28648 w 130948"/>
                  <a:gd name="connsiteY8" fmla="*/ 107952 h 172166"/>
                  <a:gd name="connsiteX9" fmla="*/ 28648 w 130948"/>
                  <a:gd name="connsiteY9" fmla="*/ 172166 h 172166"/>
                  <a:gd name="connsiteX10" fmla="*/ 0 w 130948"/>
                  <a:gd name="connsiteY10" fmla="*/ 172166 h 172166"/>
                  <a:gd name="connsiteX11" fmla="*/ 0 w 130948"/>
                  <a:gd name="connsiteY11" fmla="*/ 3752 h 172166"/>
                  <a:gd name="connsiteX12" fmla="*/ 102727 w 130948"/>
                  <a:gd name="connsiteY12" fmla="*/ 63678 h 172166"/>
                  <a:gd name="connsiteX13" fmla="*/ 65955 w 130948"/>
                  <a:gd name="connsiteY13" fmla="*/ 25836 h 172166"/>
                  <a:gd name="connsiteX14" fmla="*/ 28007 w 130948"/>
                  <a:gd name="connsiteY14" fmla="*/ 63678 h 172166"/>
                  <a:gd name="connsiteX15" fmla="*/ 65741 w 130948"/>
                  <a:gd name="connsiteY15" fmla="*/ 101199 h 172166"/>
                  <a:gd name="connsiteX16" fmla="*/ 102727 w 130948"/>
                  <a:gd name="connsiteY16" fmla="*/ 63678 h 172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2166">
                    <a:moveTo>
                      <a:pt x="0" y="3752"/>
                    </a:moveTo>
                    <a:lnTo>
                      <a:pt x="21379" y="3752"/>
                    </a:lnTo>
                    <a:lnTo>
                      <a:pt x="24265" y="21119"/>
                    </a:lnTo>
                    <a:lnTo>
                      <a:pt x="26190" y="21119"/>
                    </a:lnTo>
                    <a:cubicBezTo>
                      <a:pt x="32069" y="10613"/>
                      <a:pt x="47569" y="0"/>
                      <a:pt x="70017" y="0"/>
                    </a:cubicBezTo>
                    <a:cubicBezTo>
                      <a:pt x="106576" y="0"/>
                      <a:pt x="130948" y="27551"/>
                      <a:pt x="130948" y="63463"/>
                    </a:cubicBezTo>
                    <a:cubicBezTo>
                      <a:pt x="130948" y="99376"/>
                      <a:pt x="104652" y="126927"/>
                      <a:pt x="69483" y="126927"/>
                    </a:cubicBezTo>
                    <a:cubicBezTo>
                      <a:pt x="50989" y="126927"/>
                      <a:pt x="36238" y="117172"/>
                      <a:pt x="30572" y="107952"/>
                    </a:cubicBezTo>
                    <a:lnTo>
                      <a:pt x="28648" y="107952"/>
                    </a:lnTo>
                    <a:lnTo>
                      <a:pt x="28648" y="172166"/>
                    </a:lnTo>
                    <a:lnTo>
                      <a:pt x="0" y="172166"/>
                    </a:lnTo>
                    <a:lnTo>
                      <a:pt x="0" y="3752"/>
                    </a:lnTo>
                    <a:close/>
                    <a:moveTo>
                      <a:pt x="102727" y="63678"/>
                    </a:moveTo>
                    <a:cubicBezTo>
                      <a:pt x="102727" y="41058"/>
                      <a:pt x="86372" y="25836"/>
                      <a:pt x="65955" y="25836"/>
                    </a:cubicBezTo>
                    <a:cubicBezTo>
                      <a:pt x="44362" y="25836"/>
                      <a:pt x="28007" y="43202"/>
                      <a:pt x="28007" y="63678"/>
                    </a:cubicBezTo>
                    <a:cubicBezTo>
                      <a:pt x="28007" y="84153"/>
                      <a:pt x="43934" y="101199"/>
                      <a:pt x="65741" y="101199"/>
                    </a:cubicBezTo>
                    <a:cubicBezTo>
                      <a:pt x="86158" y="101199"/>
                      <a:pt x="102727" y="85761"/>
                      <a:pt x="102727" y="63678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2" name="Forme libre 101">
                <a:extLst>
                  <a:ext uri="{FF2B5EF4-FFF2-40B4-BE49-F238E27FC236}">
                    <a16:creationId xmlns:a16="http://schemas.microsoft.com/office/drawing/2014/main" id="{C890056B-EC4B-6588-8A9A-4B204C3944C7}"/>
                  </a:ext>
                </a:extLst>
              </p:cNvPr>
              <p:cNvSpPr/>
              <p:nvPr/>
            </p:nvSpPr>
            <p:spPr>
              <a:xfrm>
                <a:off x="10820599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3" name="Forme libre 102">
                <a:extLst>
                  <a:ext uri="{FF2B5EF4-FFF2-40B4-BE49-F238E27FC236}">
                    <a16:creationId xmlns:a16="http://schemas.microsoft.com/office/drawing/2014/main" id="{190C0E87-EFCA-7E70-E7CF-9E9838B8D87D}"/>
                  </a:ext>
                </a:extLst>
              </p:cNvPr>
              <p:cNvSpPr/>
              <p:nvPr/>
            </p:nvSpPr>
            <p:spPr>
              <a:xfrm>
                <a:off x="10895961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4" name="Forme libre 103">
                <a:extLst>
                  <a:ext uri="{FF2B5EF4-FFF2-40B4-BE49-F238E27FC236}">
                    <a16:creationId xmlns:a16="http://schemas.microsoft.com/office/drawing/2014/main" id="{B18B74F2-6557-49EA-AAC0-6B69AF98E898}"/>
                  </a:ext>
                </a:extLst>
              </p:cNvPr>
              <p:cNvSpPr/>
              <p:nvPr/>
            </p:nvSpPr>
            <p:spPr>
              <a:xfrm>
                <a:off x="11039737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7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7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5" name="Forme libre 104">
                <a:extLst>
                  <a:ext uri="{FF2B5EF4-FFF2-40B4-BE49-F238E27FC236}">
                    <a16:creationId xmlns:a16="http://schemas.microsoft.com/office/drawing/2014/main" id="{4313E407-21C3-27EE-E865-E22757041AFD}"/>
                  </a:ext>
                </a:extLst>
              </p:cNvPr>
              <p:cNvSpPr/>
              <p:nvPr/>
            </p:nvSpPr>
            <p:spPr>
              <a:xfrm>
                <a:off x="11179237" y="6077029"/>
                <a:ext cx="130948" cy="170986"/>
              </a:xfrm>
              <a:custGeom>
                <a:avLst/>
                <a:gdLst>
                  <a:gd name="connsiteX0" fmla="*/ 107 w 130948"/>
                  <a:gd name="connsiteY0" fmla="*/ 108595 h 170986"/>
                  <a:gd name="connsiteX1" fmla="*/ 62214 w 130948"/>
                  <a:gd name="connsiteY1" fmla="*/ 43953 h 170986"/>
                  <a:gd name="connsiteX2" fmla="*/ 100589 w 130948"/>
                  <a:gd name="connsiteY2" fmla="*/ 63463 h 170986"/>
                  <a:gd name="connsiteX3" fmla="*/ 102514 w 130948"/>
                  <a:gd name="connsiteY3" fmla="*/ 63463 h 170986"/>
                  <a:gd name="connsiteX4" fmla="*/ 102514 w 130948"/>
                  <a:gd name="connsiteY4" fmla="*/ 0 h 170986"/>
                  <a:gd name="connsiteX5" fmla="*/ 130948 w 130948"/>
                  <a:gd name="connsiteY5" fmla="*/ 0 h 170986"/>
                  <a:gd name="connsiteX6" fmla="*/ 130948 w 130948"/>
                  <a:gd name="connsiteY6" fmla="*/ 167449 h 170986"/>
                  <a:gd name="connsiteX7" fmla="*/ 111493 w 130948"/>
                  <a:gd name="connsiteY7" fmla="*/ 167449 h 170986"/>
                  <a:gd name="connsiteX8" fmla="*/ 107431 w 130948"/>
                  <a:gd name="connsiteY8" fmla="*/ 148903 h 170986"/>
                  <a:gd name="connsiteX9" fmla="*/ 105507 w 130948"/>
                  <a:gd name="connsiteY9" fmla="*/ 148903 h 170986"/>
                  <a:gd name="connsiteX10" fmla="*/ 62107 w 130948"/>
                  <a:gd name="connsiteY10" fmla="*/ 170987 h 170986"/>
                  <a:gd name="connsiteX11" fmla="*/ 0 w 130948"/>
                  <a:gd name="connsiteY11" fmla="*/ 108703 h 170986"/>
                  <a:gd name="connsiteX12" fmla="*/ 103048 w 130948"/>
                  <a:gd name="connsiteY12" fmla="*/ 107631 h 170986"/>
                  <a:gd name="connsiteX13" fmla="*/ 65314 w 130948"/>
                  <a:gd name="connsiteY13" fmla="*/ 69788 h 170986"/>
                  <a:gd name="connsiteX14" fmla="*/ 28541 w 130948"/>
                  <a:gd name="connsiteY14" fmla="*/ 107631 h 170986"/>
                  <a:gd name="connsiteX15" fmla="*/ 65527 w 130948"/>
                  <a:gd name="connsiteY15" fmla="*/ 145151 h 170986"/>
                  <a:gd name="connsiteX16" fmla="*/ 102941 w 130948"/>
                  <a:gd name="connsiteY16" fmla="*/ 107631 h 1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0986">
                    <a:moveTo>
                      <a:pt x="107" y="108595"/>
                    </a:moveTo>
                    <a:cubicBezTo>
                      <a:pt x="107" y="72468"/>
                      <a:pt x="25014" y="43953"/>
                      <a:pt x="62214" y="43953"/>
                    </a:cubicBezTo>
                    <a:cubicBezTo>
                      <a:pt x="81134" y="43953"/>
                      <a:pt x="93534" y="52958"/>
                      <a:pt x="100589" y="63463"/>
                    </a:cubicBezTo>
                    <a:lnTo>
                      <a:pt x="102514" y="63463"/>
                    </a:lnTo>
                    <a:lnTo>
                      <a:pt x="102514" y="0"/>
                    </a:lnTo>
                    <a:lnTo>
                      <a:pt x="130948" y="0"/>
                    </a:lnTo>
                    <a:lnTo>
                      <a:pt x="130948" y="167449"/>
                    </a:lnTo>
                    <a:lnTo>
                      <a:pt x="111493" y="167449"/>
                    </a:lnTo>
                    <a:lnTo>
                      <a:pt x="107431" y="148903"/>
                    </a:lnTo>
                    <a:lnTo>
                      <a:pt x="105507" y="148903"/>
                    </a:lnTo>
                    <a:cubicBezTo>
                      <a:pt x="97917" y="161553"/>
                      <a:pt x="82310" y="170987"/>
                      <a:pt x="62107" y="170987"/>
                    </a:cubicBezTo>
                    <a:cubicBezTo>
                      <a:pt x="24907" y="170987"/>
                      <a:pt x="0" y="143436"/>
                      <a:pt x="0" y="108703"/>
                    </a:cubicBezTo>
                    <a:close/>
                    <a:moveTo>
                      <a:pt x="103048" y="107631"/>
                    </a:moveTo>
                    <a:cubicBezTo>
                      <a:pt x="103048" y="87155"/>
                      <a:pt x="86907" y="69788"/>
                      <a:pt x="65314" y="69788"/>
                    </a:cubicBezTo>
                    <a:cubicBezTo>
                      <a:pt x="43721" y="69788"/>
                      <a:pt x="28541" y="85011"/>
                      <a:pt x="28541" y="107631"/>
                    </a:cubicBezTo>
                    <a:cubicBezTo>
                      <a:pt x="28541" y="130250"/>
                      <a:pt x="44896" y="145151"/>
                      <a:pt x="65527" y="145151"/>
                    </a:cubicBezTo>
                    <a:cubicBezTo>
                      <a:pt x="87334" y="145151"/>
                      <a:pt x="102941" y="127034"/>
                      <a:pt x="102941" y="107631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6" name="Forme libre 105">
                <a:extLst>
                  <a:ext uri="{FF2B5EF4-FFF2-40B4-BE49-F238E27FC236}">
                    <a16:creationId xmlns:a16="http://schemas.microsoft.com/office/drawing/2014/main" id="{566615E1-1DC9-0B4B-C315-73CE20E25DC4}"/>
                  </a:ext>
                </a:extLst>
              </p:cNvPr>
              <p:cNvSpPr/>
              <p:nvPr/>
            </p:nvSpPr>
            <p:spPr>
              <a:xfrm>
                <a:off x="11341826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90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90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90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90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7" name="Forme libre 106">
                <a:extLst>
                  <a:ext uri="{FF2B5EF4-FFF2-40B4-BE49-F238E27FC236}">
                    <a16:creationId xmlns:a16="http://schemas.microsoft.com/office/drawing/2014/main" id="{75ED3E36-06E4-C76A-4BD7-48FD7BB35B7D}"/>
                  </a:ext>
                </a:extLst>
              </p:cNvPr>
              <p:cNvSpPr/>
              <p:nvPr/>
            </p:nvSpPr>
            <p:spPr>
              <a:xfrm>
                <a:off x="11417188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8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120BA50-3E1A-CD90-F28A-7852E55376CA}"/>
                </a:ext>
              </a:extLst>
            </p:cNvPr>
            <p:cNvSpPr/>
            <p:nvPr/>
          </p:nvSpPr>
          <p:spPr>
            <a:xfrm>
              <a:off x="9038423" y="5836253"/>
              <a:ext cx="617112" cy="408010"/>
            </a:xfrm>
            <a:custGeom>
              <a:avLst/>
              <a:gdLst>
                <a:gd name="connsiteX0" fmla="*/ 483492 w 617112"/>
                <a:gd name="connsiteY0" fmla="*/ 0 h 408010"/>
                <a:gd name="connsiteX1" fmla="*/ 419675 w 617112"/>
                <a:gd name="connsiteY1" fmla="*/ 179027 h 408010"/>
                <a:gd name="connsiteX2" fmla="*/ 347093 w 617112"/>
                <a:gd name="connsiteY2" fmla="*/ 0 h 408010"/>
                <a:gd name="connsiteX3" fmla="*/ 308503 w 617112"/>
                <a:gd name="connsiteY3" fmla="*/ 0 h 408010"/>
                <a:gd name="connsiteX4" fmla="*/ 270020 w 617112"/>
                <a:gd name="connsiteY4" fmla="*/ 0 h 408010"/>
                <a:gd name="connsiteX5" fmla="*/ 197438 w 617112"/>
                <a:gd name="connsiteY5" fmla="*/ 179027 h 408010"/>
                <a:gd name="connsiteX6" fmla="*/ 133621 w 617112"/>
                <a:gd name="connsiteY6" fmla="*/ 0 h 408010"/>
                <a:gd name="connsiteX7" fmla="*/ 0 w 617112"/>
                <a:gd name="connsiteY7" fmla="*/ 0 h 408010"/>
                <a:gd name="connsiteX8" fmla="*/ 155107 w 617112"/>
                <a:gd name="connsiteY8" fmla="*/ 408010 h 408010"/>
                <a:gd name="connsiteX9" fmla="*/ 225979 w 617112"/>
                <a:gd name="connsiteY9" fmla="*/ 408010 h 408010"/>
                <a:gd name="connsiteX10" fmla="*/ 308503 w 617112"/>
                <a:gd name="connsiteY10" fmla="*/ 205184 h 408010"/>
                <a:gd name="connsiteX11" fmla="*/ 391134 w 617112"/>
                <a:gd name="connsiteY11" fmla="*/ 408010 h 408010"/>
                <a:gd name="connsiteX12" fmla="*/ 462006 w 617112"/>
                <a:gd name="connsiteY12" fmla="*/ 408010 h 408010"/>
                <a:gd name="connsiteX13" fmla="*/ 617113 w 617112"/>
                <a:gd name="connsiteY13" fmla="*/ 0 h 408010"/>
                <a:gd name="connsiteX14" fmla="*/ 483492 w 617112"/>
                <a:gd name="connsiteY14" fmla="*/ 0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7112" h="408010">
                  <a:moveTo>
                    <a:pt x="483492" y="0"/>
                  </a:moveTo>
                  <a:lnTo>
                    <a:pt x="419675" y="179027"/>
                  </a:lnTo>
                  <a:lnTo>
                    <a:pt x="347093" y="0"/>
                  </a:lnTo>
                  <a:lnTo>
                    <a:pt x="308503" y="0"/>
                  </a:lnTo>
                  <a:lnTo>
                    <a:pt x="270020" y="0"/>
                  </a:lnTo>
                  <a:lnTo>
                    <a:pt x="197438" y="179027"/>
                  </a:lnTo>
                  <a:lnTo>
                    <a:pt x="133621" y="0"/>
                  </a:lnTo>
                  <a:lnTo>
                    <a:pt x="0" y="0"/>
                  </a:lnTo>
                  <a:lnTo>
                    <a:pt x="155107" y="408010"/>
                  </a:lnTo>
                  <a:lnTo>
                    <a:pt x="225979" y="408010"/>
                  </a:lnTo>
                  <a:lnTo>
                    <a:pt x="308503" y="205184"/>
                  </a:lnTo>
                  <a:lnTo>
                    <a:pt x="391134" y="408010"/>
                  </a:lnTo>
                  <a:lnTo>
                    <a:pt x="462006" y="408010"/>
                  </a:lnTo>
                  <a:lnTo>
                    <a:pt x="617113" y="0"/>
                  </a:lnTo>
                  <a:lnTo>
                    <a:pt x="483492" y="0"/>
                  </a:lnTo>
                  <a:close/>
                </a:path>
              </a:pathLst>
            </a:custGeom>
            <a:grpFill/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8708BA66-8DA1-C818-C2E0-C1A7A3C605B4}"/>
                </a:ext>
              </a:extLst>
            </p:cNvPr>
            <p:cNvSpPr/>
            <p:nvPr/>
          </p:nvSpPr>
          <p:spPr>
            <a:xfrm>
              <a:off x="9677022" y="5836253"/>
              <a:ext cx="277075" cy="408010"/>
            </a:xfrm>
            <a:custGeom>
              <a:avLst/>
              <a:gdLst>
                <a:gd name="connsiteX0" fmla="*/ 277076 w 277075"/>
                <a:gd name="connsiteY0" fmla="*/ 107631 h 408010"/>
                <a:gd name="connsiteX1" fmla="*/ 277076 w 277075"/>
                <a:gd name="connsiteY1" fmla="*/ 0 h 408010"/>
                <a:gd name="connsiteX2" fmla="*/ 0 w 277075"/>
                <a:gd name="connsiteY2" fmla="*/ 0 h 408010"/>
                <a:gd name="connsiteX3" fmla="*/ 0 w 277075"/>
                <a:gd name="connsiteY3" fmla="*/ 408010 h 408010"/>
                <a:gd name="connsiteX4" fmla="*/ 277076 w 277075"/>
                <a:gd name="connsiteY4" fmla="*/ 408010 h 408010"/>
                <a:gd name="connsiteX5" fmla="*/ 277076 w 277075"/>
                <a:gd name="connsiteY5" fmla="*/ 300594 h 408010"/>
                <a:gd name="connsiteX6" fmla="*/ 122717 w 277075"/>
                <a:gd name="connsiteY6" fmla="*/ 300594 h 408010"/>
                <a:gd name="connsiteX7" fmla="*/ 122717 w 277075"/>
                <a:gd name="connsiteY7" fmla="*/ 257713 h 408010"/>
                <a:gd name="connsiteX8" fmla="*/ 260293 w 277075"/>
                <a:gd name="connsiteY8" fmla="*/ 257713 h 408010"/>
                <a:gd name="connsiteX9" fmla="*/ 260293 w 277075"/>
                <a:gd name="connsiteY9" fmla="*/ 150297 h 408010"/>
                <a:gd name="connsiteX10" fmla="*/ 122717 w 277075"/>
                <a:gd name="connsiteY10" fmla="*/ 150297 h 408010"/>
                <a:gd name="connsiteX11" fmla="*/ 122717 w 277075"/>
                <a:gd name="connsiteY11" fmla="*/ 107631 h 408010"/>
                <a:gd name="connsiteX12" fmla="*/ 277076 w 277075"/>
                <a:gd name="connsiteY12" fmla="*/ 107631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7075" h="408010">
                  <a:moveTo>
                    <a:pt x="277076" y="107631"/>
                  </a:moveTo>
                  <a:lnTo>
                    <a:pt x="277076" y="0"/>
                  </a:lnTo>
                  <a:lnTo>
                    <a:pt x="0" y="0"/>
                  </a:lnTo>
                  <a:lnTo>
                    <a:pt x="0" y="408010"/>
                  </a:lnTo>
                  <a:lnTo>
                    <a:pt x="277076" y="408010"/>
                  </a:lnTo>
                  <a:lnTo>
                    <a:pt x="277076" y="300594"/>
                  </a:lnTo>
                  <a:lnTo>
                    <a:pt x="122717" y="300594"/>
                  </a:lnTo>
                  <a:lnTo>
                    <a:pt x="122717" y="257713"/>
                  </a:lnTo>
                  <a:lnTo>
                    <a:pt x="260293" y="257713"/>
                  </a:lnTo>
                  <a:lnTo>
                    <a:pt x="260293" y="150297"/>
                  </a:lnTo>
                  <a:lnTo>
                    <a:pt x="122717" y="150297"/>
                  </a:lnTo>
                  <a:lnTo>
                    <a:pt x="122717" y="107631"/>
                  </a:lnTo>
                  <a:lnTo>
                    <a:pt x="277076" y="107631"/>
                  </a:lnTo>
                  <a:close/>
                </a:path>
              </a:pathLst>
            </a:custGeom>
            <a:grpFill/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pic>
        <p:nvPicPr>
          <p:cNvPr id="10" name="Graphique 9">
            <a:extLst>
              <a:ext uri="{FF2B5EF4-FFF2-40B4-BE49-F238E27FC236}">
                <a16:creationId xmlns:a16="http://schemas.microsoft.com/office/drawing/2014/main" id="{ED4462F9-9663-6245-E257-FB3AF4246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99273" y="5199663"/>
            <a:ext cx="1345725" cy="305031"/>
          </a:xfrm>
          <a:prstGeom prst="rect">
            <a:avLst/>
          </a:prstGeom>
        </p:spPr>
      </p:pic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AC80F0F-8B38-F3D2-EB26-3611A0C30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4661" y="5025293"/>
            <a:ext cx="2240772" cy="12678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Nom &amp; Prénom</a:t>
            </a:r>
          </a:p>
          <a:p>
            <a:pPr lvl="0"/>
            <a:r>
              <a:rPr lang="fr-FR" dirty="0"/>
              <a:t>Fonction</a:t>
            </a:r>
          </a:p>
          <a:p>
            <a:pPr lvl="0"/>
            <a:r>
              <a:rPr lang="fr-FR" dirty="0" err="1"/>
              <a:t>nom.prénom@mail.be</a:t>
            </a:r>
            <a:endParaRPr lang="fr-FR" dirty="0"/>
          </a:p>
          <a:p>
            <a:pPr lvl="0"/>
            <a:r>
              <a:rPr lang="fr-FR" dirty="0"/>
              <a:t>+32 0498 54 75 39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300D11B-73F2-F1D3-820A-998ECD1B21E0}"/>
              </a:ext>
            </a:extLst>
          </p:cNvPr>
          <p:cNvSpPr txBox="1"/>
          <p:nvPr userDrawn="1"/>
        </p:nvSpPr>
        <p:spPr>
          <a:xfrm>
            <a:off x="4605668" y="5737979"/>
            <a:ext cx="4233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/>
                </a:solidFill>
              </a:rPr>
              <a:t>Avenue Maurice </a:t>
            </a:r>
            <a:r>
              <a:rPr lang="fr-FR" sz="1200" dirty="0" err="1">
                <a:solidFill>
                  <a:schemeClr val="bg1"/>
                </a:solidFill>
              </a:rPr>
              <a:t>Destenay</a:t>
            </a:r>
            <a:r>
              <a:rPr lang="fr-FR" sz="1200" dirty="0">
                <a:solidFill>
                  <a:schemeClr val="bg1"/>
                </a:solidFill>
              </a:rPr>
              <a:t> 13, 4000 Liège</a:t>
            </a:r>
            <a:br>
              <a:rPr lang="fr-FR" sz="1200" dirty="0">
                <a:solidFill>
                  <a:schemeClr val="bg1"/>
                </a:solidFill>
              </a:rPr>
            </a:br>
            <a:r>
              <a:rPr lang="fr-FR" sz="1200" dirty="0" err="1">
                <a:solidFill>
                  <a:schemeClr val="bg1"/>
                </a:solidFill>
              </a:rPr>
              <a:t>wallonie-entreprendre.com</a:t>
            </a:r>
            <a:endParaRPr lang="fr-FR" sz="1200" dirty="0">
              <a:solidFill>
                <a:schemeClr val="bg1"/>
              </a:solidFill>
            </a:endParaRPr>
          </a:p>
          <a:p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6493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_Chapit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BADB6E-EF83-2B69-820F-9025871EA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749" y="4452013"/>
            <a:ext cx="5463251" cy="993291"/>
          </a:xfrm>
        </p:spPr>
        <p:txBody>
          <a:bodyPr anchor="t" anchorCtr="0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fr-FR" dirty="0"/>
              <a:t>Titre du chapitre</a:t>
            </a:r>
            <a:br>
              <a:rPr lang="fr-FR" dirty="0"/>
            </a:br>
            <a:r>
              <a:rPr lang="fr-FR" dirty="0"/>
              <a:t>en deux lignes</a:t>
            </a:r>
          </a:p>
        </p:txBody>
      </p:sp>
      <p:grpSp>
        <p:nvGrpSpPr>
          <p:cNvPr id="4" name="Graphique 7">
            <a:extLst>
              <a:ext uri="{FF2B5EF4-FFF2-40B4-BE49-F238E27FC236}">
                <a16:creationId xmlns:a16="http://schemas.microsoft.com/office/drawing/2014/main" id="{2DB53FA1-BCA6-6B32-9AE3-DD42F4E3FC97}"/>
              </a:ext>
            </a:extLst>
          </p:cNvPr>
          <p:cNvGrpSpPr/>
          <p:nvPr/>
        </p:nvGrpSpPr>
        <p:grpSpPr>
          <a:xfrm>
            <a:off x="-20548" y="-42038"/>
            <a:ext cx="11633398" cy="6933132"/>
            <a:chOff x="-20548" y="-42038"/>
            <a:chExt cx="11633398" cy="6933132"/>
          </a:xfrm>
          <a:solidFill>
            <a:schemeClr val="bg2">
              <a:lumMod val="75000"/>
            </a:schemeClr>
          </a:solidFill>
        </p:grpSpPr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4CBDB536-2244-BEE6-0AB3-F874172C3B0A}"/>
                </a:ext>
              </a:extLst>
            </p:cNvPr>
            <p:cNvSpPr/>
            <p:nvPr/>
          </p:nvSpPr>
          <p:spPr>
            <a:xfrm>
              <a:off x="10925987" y="-42038"/>
              <a:ext cx="686863" cy="6933132"/>
            </a:xfrm>
            <a:custGeom>
              <a:avLst/>
              <a:gdLst>
                <a:gd name="connsiteX0" fmla="*/ 686863 w 686863"/>
                <a:gd name="connsiteY0" fmla="*/ 6933133 h 6933132"/>
                <a:gd name="connsiteX1" fmla="*/ 599537 w 686863"/>
                <a:gd name="connsiteY1" fmla="*/ 6933133 h 6933132"/>
                <a:gd name="connsiteX2" fmla="*/ 0 w 686863"/>
                <a:gd name="connsiteY2" fmla="*/ 0 h 6933132"/>
                <a:gd name="connsiteX3" fmla="*/ 87326 w 686863"/>
                <a:gd name="connsiteY3" fmla="*/ 0 h 6933132"/>
                <a:gd name="connsiteX4" fmla="*/ 686863 w 686863"/>
                <a:gd name="connsiteY4" fmla="*/ 6933133 h 693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863" h="6933132">
                  <a:moveTo>
                    <a:pt x="686863" y="6933133"/>
                  </a:moveTo>
                  <a:lnTo>
                    <a:pt x="599537" y="6933133"/>
                  </a:lnTo>
                  <a:lnTo>
                    <a:pt x="0" y="0"/>
                  </a:lnTo>
                  <a:lnTo>
                    <a:pt x="87326" y="0"/>
                  </a:lnTo>
                  <a:lnTo>
                    <a:pt x="686863" y="6933133"/>
                  </a:lnTo>
                  <a:close/>
                </a:path>
              </a:pathLst>
            </a:custGeom>
            <a:grpFill/>
            <a:ln w="10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E94ACE27-D4F6-E7D1-DE40-97B929EC6B35}"/>
                </a:ext>
              </a:extLst>
            </p:cNvPr>
            <p:cNvSpPr/>
            <p:nvPr/>
          </p:nvSpPr>
          <p:spPr>
            <a:xfrm>
              <a:off x="4841654" y="-42038"/>
              <a:ext cx="3450412" cy="6933132"/>
            </a:xfrm>
            <a:custGeom>
              <a:avLst/>
              <a:gdLst>
                <a:gd name="connsiteX0" fmla="*/ 3450413 w 3450412"/>
                <a:gd name="connsiteY0" fmla="*/ 6933133 h 6933132"/>
                <a:gd name="connsiteX1" fmla="*/ 3353843 w 3450412"/>
                <a:gd name="connsiteY1" fmla="*/ 6933133 h 6933132"/>
                <a:gd name="connsiteX2" fmla="*/ 0 w 3450412"/>
                <a:gd name="connsiteY2" fmla="*/ 0 h 6933132"/>
                <a:gd name="connsiteX3" fmla="*/ 96570 w 3450412"/>
                <a:gd name="connsiteY3" fmla="*/ 0 h 6933132"/>
                <a:gd name="connsiteX4" fmla="*/ 3450413 w 3450412"/>
                <a:gd name="connsiteY4" fmla="*/ 6933133 h 693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0412" h="6933132">
                  <a:moveTo>
                    <a:pt x="3450413" y="6933133"/>
                  </a:moveTo>
                  <a:lnTo>
                    <a:pt x="3353843" y="6933133"/>
                  </a:lnTo>
                  <a:lnTo>
                    <a:pt x="0" y="0"/>
                  </a:lnTo>
                  <a:lnTo>
                    <a:pt x="96570" y="0"/>
                  </a:lnTo>
                  <a:lnTo>
                    <a:pt x="3450413" y="6933133"/>
                  </a:lnTo>
                  <a:close/>
                </a:path>
              </a:pathLst>
            </a:custGeom>
            <a:grpFill/>
            <a:ln w="10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5C452062-FAF8-64B3-41FB-4235A06C6CA7}"/>
                </a:ext>
              </a:extLst>
            </p:cNvPr>
            <p:cNvSpPr/>
            <p:nvPr/>
          </p:nvSpPr>
          <p:spPr>
            <a:xfrm>
              <a:off x="-20548" y="-42038"/>
              <a:ext cx="792568" cy="2546714"/>
            </a:xfrm>
            <a:custGeom>
              <a:avLst/>
              <a:gdLst>
                <a:gd name="connsiteX0" fmla="*/ 792568 w 792568"/>
                <a:gd name="connsiteY0" fmla="*/ 0 h 2546714"/>
                <a:gd name="connsiteX1" fmla="*/ 0 w 792568"/>
                <a:gd name="connsiteY1" fmla="*/ 2546714 h 2546714"/>
                <a:gd name="connsiteX2" fmla="*/ 0 w 792568"/>
                <a:gd name="connsiteY2" fmla="*/ 2253866 h 2546714"/>
                <a:gd name="connsiteX3" fmla="*/ 701327 w 792568"/>
                <a:gd name="connsiteY3" fmla="*/ 0 h 2546714"/>
                <a:gd name="connsiteX4" fmla="*/ 792568 w 792568"/>
                <a:gd name="connsiteY4" fmla="*/ 0 h 254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2568" h="2546714">
                  <a:moveTo>
                    <a:pt x="792568" y="0"/>
                  </a:moveTo>
                  <a:lnTo>
                    <a:pt x="0" y="2546714"/>
                  </a:lnTo>
                  <a:lnTo>
                    <a:pt x="0" y="2253866"/>
                  </a:lnTo>
                  <a:lnTo>
                    <a:pt x="701327" y="0"/>
                  </a:lnTo>
                  <a:lnTo>
                    <a:pt x="792568" y="0"/>
                  </a:lnTo>
                  <a:close/>
                </a:path>
              </a:pathLst>
            </a:custGeom>
            <a:grpFill/>
            <a:ln w="10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843760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_Chapit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BADB6E-EF83-2B69-820F-9025871EA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749" y="4452013"/>
            <a:ext cx="5463251" cy="993291"/>
          </a:xfrm>
        </p:spPr>
        <p:txBody>
          <a:bodyPr anchor="t" anchorCtr="0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fr-FR" dirty="0"/>
              <a:t>Titre du chapitre</a:t>
            </a:r>
            <a:br>
              <a:rPr lang="fr-FR" dirty="0"/>
            </a:br>
            <a:r>
              <a:rPr lang="fr-FR" dirty="0"/>
              <a:t>en deux lignes</a:t>
            </a:r>
          </a:p>
        </p:txBody>
      </p:sp>
      <p:grpSp>
        <p:nvGrpSpPr>
          <p:cNvPr id="4" name="Graphique 7">
            <a:extLst>
              <a:ext uri="{FF2B5EF4-FFF2-40B4-BE49-F238E27FC236}">
                <a16:creationId xmlns:a16="http://schemas.microsoft.com/office/drawing/2014/main" id="{2DB53FA1-BCA6-6B32-9AE3-DD42F4E3FC97}"/>
              </a:ext>
            </a:extLst>
          </p:cNvPr>
          <p:cNvGrpSpPr/>
          <p:nvPr/>
        </p:nvGrpSpPr>
        <p:grpSpPr>
          <a:xfrm>
            <a:off x="-20548" y="-42038"/>
            <a:ext cx="11633398" cy="6933132"/>
            <a:chOff x="-20548" y="-42038"/>
            <a:chExt cx="11633398" cy="6933132"/>
          </a:xfrm>
          <a:solidFill>
            <a:srgbClr val="FF663A"/>
          </a:solidFill>
        </p:grpSpPr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4CBDB536-2244-BEE6-0AB3-F874172C3B0A}"/>
                </a:ext>
              </a:extLst>
            </p:cNvPr>
            <p:cNvSpPr/>
            <p:nvPr/>
          </p:nvSpPr>
          <p:spPr>
            <a:xfrm>
              <a:off x="10925987" y="-42038"/>
              <a:ext cx="686863" cy="6933132"/>
            </a:xfrm>
            <a:custGeom>
              <a:avLst/>
              <a:gdLst>
                <a:gd name="connsiteX0" fmla="*/ 686863 w 686863"/>
                <a:gd name="connsiteY0" fmla="*/ 6933133 h 6933132"/>
                <a:gd name="connsiteX1" fmla="*/ 599537 w 686863"/>
                <a:gd name="connsiteY1" fmla="*/ 6933133 h 6933132"/>
                <a:gd name="connsiteX2" fmla="*/ 0 w 686863"/>
                <a:gd name="connsiteY2" fmla="*/ 0 h 6933132"/>
                <a:gd name="connsiteX3" fmla="*/ 87326 w 686863"/>
                <a:gd name="connsiteY3" fmla="*/ 0 h 6933132"/>
                <a:gd name="connsiteX4" fmla="*/ 686863 w 686863"/>
                <a:gd name="connsiteY4" fmla="*/ 6933133 h 693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863" h="6933132">
                  <a:moveTo>
                    <a:pt x="686863" y="6933133"/>
                  </a:moveTo>
                  <a:lnTo>
                    <a:pt x="599537" y="6933133"/>
                  </a:lnTo>
                  <a:lnTo>
                    <a:pt x="0" y="0"/>
                  </a:lnTo>
                  <a:lnTo>
                    <a:pt x="87326" y="0"/>
                  </a:lnTo>
                  <a:lnTo>
                    <a:pt x="686863" y="6933133"/>
                  </a:lnTo>
                  <a:close/>
                </a:path>
              </a:pathLst>
            </a:custGeom>
            <a:solidFill>
              <a:srgbClr val="FF663A"/>
            </a:solidFill>
            <a:ln w="10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E94ACE27-D4F6-E7D1-DE40-97B929EC6B35}"/>
                </a:ext>
              </a:extLst>
            </p:cNvPr>
            <p:cNvSpPr/>
            <p:nvPr/>
          </p:nvSpPr>
          <p:spPr>
            <a:xfrm>
              <a:off x="4841654" y="-42038"/>
              <a:ext cx="3450412" cy="6933132"/>
            </a:xfrm>
            <a:custGeom>
              <a:avLst/>
              <a:gdLst>
                <a:gd name="connsiteX0" fmla="*/ 3450413 w 3450412"/>
                <a:gd name="connsiteY0" fmla="*/ 6933133 h 6933132"/>
                <a:gd name="connsiteX1" fmla="*/ 3353843 w 3450412"/>
                <a:gd name="connsiteY1" fmla="*/ 6933133 h 6933132"/>
                <a:gd name="connsiteX2" fmla="*/ 0 w 3450412"/>
                <a:gd name="connsiteY2" fmla="*/ 0 h 6933132"/>
                <a:gd name="connsiteX3" fmla="*/ 96570 w 3450412"/>
                <a:gd name="connsiteY3" fmla="*/ 0 h 6933132"/>
                <a:gd name="connsiteX4" fmla="*/ 3450413 w 3450412"/>
                <a:gd name="connsiteY4" fmla="*/ 6933133 h 693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0412" h="6933132">
                  <a:moveTo>
                    <a:pt x="3450413" y="6933133"/>
                  </a:moveTo>
                  <a:lnTo>
                    <a:pt x="3353843" y="6933133"/>
                  </a:lnTo>
                  <a:lnTo>
                    <a:pt x="0" y="0"/>
                  </a:lnTo>
                  <a:lnTo>
                    <a:pt x="96570" y="0"/>
                  </a:lnTo>
                  <a:lnTo>
                    <a:pt x="3450413" y="6933133"/>
                  </a:lnTo>
                  <a:close/>
                </a:path>
              </a:pathLst>
            </a:custGeom>
            <a:solidFill>
              <a:srgbClr val="FF663A"/>
            </a:solidFill>
            <a:ln w="10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5C452062-FAF8-64B3-41FB-4235A06C6CA7}"/>
                </a:ext>
              </a:extLst>
            </p:cNvPr>
            <p:cNvSpPr/>
            <p:nvPr/>
          </p:nvSpPr>
          <p:spPr>
            <a:xfrm>
              <a:off x="-20548" y="-42038"/>
              <a:ext cx="792568" cy="2546714"/>
            </a:xfrm>
            <a:custGeom>
              <a:avLst/>
              <a:gdLst>
                <a:gd name="connsiteX0" fmla="*/ 792568 w 792568"/>
                <a:gd name="connsiteY0" fmla="*/ 0 h 2546714"/>
                <a:gd name="connsiteX1" fmla="*/ 0 w 792568"/>
                <a:gd name="connsiteY1" fmla="*/ 2546714 h 2546714"/>
                <a:gd name="connsiteX2" fmla="*/ 0 w 792568"/>
                <a:gd name="connsiteY2" fmla="*/ 2253866 h 2546714"/>
                <a:gd name="connsiteX3" fmla="*/ 701327 w 792568"/>
                <a:gd name="connsiteY3" fmla="*/ 0 h 2546714"/>
                <a:gd name="connsiteX4" fmla="*/ 792568 w 792568"/>
                <a:gd name="connsiteY4" fmla="*/ 0 h 254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2568" h="2546714">
                  <a:moveTo>
                    <a:pt x="792568" y="0"/>
                  </a:moveTo>
                  <a:lnTo>
                    <a:pt x="0" y="2546714"/>
                  </a:lnTo>
                  <a:lnTo>
                    <a:pt x="0" y="2253866"/>
                  </a:lnTo>
                  <a:lnTo>
                    <a:pt x="701327" y="0"/>
                  </a:lnTo>
                  <a:lnTo>
                    <a:pt x="792568" y="0"/>
                  </a:lnTo>
                  <a:close/>
                </a:path>
              </a:pathLst>
            </a:custGeom>
            <a:solidFill>
              <a:srgbClr val="FF663A"/>
            </a:solidFill>
            <a:ln w="10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03393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_Chapit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BADB6E-EF83-2B69-820F-9025871EA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749" y="4452013"/>
            <a:ext cx="5463251" cy="993291"/>
          </a:xfrm>
        </p:spPr>
        <p:txBody>
          <a:bodyPr anchor="t" anchorCtr="0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fr-FR" dirty="0"/>
              <a:t>Titre du chapitre</a:t>
            </a:r>
            <a:br>
              <a:rPr lang="fr-FR" dirty="0"/>
            </a:br>
            <a:r>
              <a:rPr lang="fr-FR" dirty="0"/>
              <a:t>en deux lignes</a:t>
            </a:r>
          </a:p>
        </p:txBody>
      </p:sp>
      <p:grpSp>
        <p:nvGrpSpPr>
          <p:cNvPr id="4" name="Graphique 7">
            <a:extLst>
              <a:ext uri="{FF2B5EF4-FFF2-40B4-BE49-F238E27FC236}">
                <a16:creationId xmlns:a16="http://schemas.microsoft.com/office/drawing/2014/main" id="{2DB53FA1-BCA6-6B32-9AE3-DD42F4E3FC97}"/>
              </a:ext>
            </a:extLst>
          </p:cNvPr>
          <p:cNvGrpSpPr/>
          <p:nvPr/>
        </p:nvGrpSpPr>
        <p:grpSpPr>
          <a:xfrm>
            <a:off x="-20548" y="-42038"/>
            <a:ext cx="11633398" cy="6933132"/>
            <a:chOff x="-20548" y="-42038"/>
            <a:chExt cx="11633398" cy="6933132"/>
          </a:xfrm>
          <a:solidFill>
            <a:schemeClr val="accent1"/>
          </a:solidFill>
        </p:grpSpPr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4CBDB536-2244-BEE6-0AB3-F874172C3B0A}"/>
                </a:ext>
              </a:extLst>
            </p:cNvPr>
            <p:cNvSpPr/>
            <p:nvPr/>
          </p:nvSpPr>
          <p:spPr>
            <a:xfrm>
              <a:off x="10925987" y="-42038"/>
              <a:ext cx="686863" cy="6933132"/>
            </a:xfrm>
            <a:custGeom>
              <a:avLst/>
              <a:gdLst>
                <a:gd name="connsiteX0" fmla="*/ 686863 w 686863"/>
                <a:gd name="connsiteY0" fmla="*/ 6933133 h 6933132"/>
                <a:gd name="connsiteX1" fmla="*/ 599537 w 686863"/>
                <a:gd name="connsiteY1" fmla="*/ 6933133 h 6933132"/>
                <a:gd name="connsiteX2" fmla="*/ 0 w 686863"/>
                <a:gd name="connsiteY2" fmla="*/ 0 h 6933132"/>
                <a:gd name="connsiteX3" fmla="*/ 87326 w 686863"/>
                <a:gd name="connsiteY3" fmla="*/ 0 h 6933132"/>
                <a:gd name="connsiteX4" fmla="*/ 686863 w 686863"/>
                <a:gd name="connsiteY4" fmla="*/ 6933133 h 693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863" h="6933132">
                  <a:moveTo>
                    <a:pt x="686863" y="6933133"/>
                  </a:moveTo>
                  <a:lnTo>
                    <a:pt x="599537" y="6933133"/>
                  </a:lnTo>
                  <a:lnTo>
                    <a:pt x="0" y="0"/>
                  </a:lnTo>
                  <a:lnTo>
                    <a:pt x="87326" y="0"/>
                  </a:lnTo>
                  <a:lnTo>
                    <a:pt x="686863" y="6933133"/>
                  </a:lnTo>
                  <a:close/>
                </a:path>
              </a:pathLst>
            </a:custGeom>
            <a:grpFill/>
            <a:ln w="10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E94ACE27-D4F6-E7D1-DE40-97B929EC6B35}"/>
                </a:ext>
              </a:extLst>
            </p:cNvPr>
            <p:cNvSpPr/>
            <p:nvPr/>
          </p:nvSpPr>
          <p:spPr>
            <a:xfrm>
              <a:off x="4841654" y="-42038"/>
              <a:ext cx="3450412" cy="6933132"/>
            </a:xfrm>
            <a:custGeom>
              <a:avLst/>
              <a:gdLst>
                <a:gd name="connsiteX0" fmla="*/ 3450413 w 3450412"/>
                <a:gd name="connsiteY0" fmla="*/ 6933133 h 6933132"/>
                <a:gd name="connsiteX1" fmla="*/ 3353843 w 3450412"/>
                <a:gd name="connsiteY1" fmla="*/ 6933133 h 6933132"/>
                <a:gd name="connsiteX2" fmla="*/ 0 w 3450412"/>
                <a:gd name="connsiteY2" fmla="*/ 0 h 6933132"/>
                <a:gd name="connsiteX3" fmla="*/ 96570 w 3450412"/>
                <a:gd name="connsiteY3" fmla="*/ 0 h 6933132"/>
                <a:gd name="connsiteX4" fmla="*/ 3450413 w 3450412"/>
                <a:gd name="connsiteY4" fmla="*/ 6933133 h 693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0412" h="6933132">
                  <a:moveTo>
                    <a:pt x="3450413" y="6933133"/>
                  </a:moveTo>
                  <a:lnTo>
                    <a:pt x="3353843" y="6933133"/>
                  </a:lnTo>
                  <a:lnTo>
                    <a:pt x="0" y="0"/>
                  </a:lnTo>
                  <a:lnTo>
                    <a:pt x="96570" y="0"/>
                  </a:lnTo>
                  <a:lnTo>
                    <a:pt x="3450413" y="6933133"/>
                  </a:lnTo>
                  <a:close/>
                </a:path>
              </a:pathLst>
            </a:custGeom>
            <a:grpFill/>
            <a:ln w="10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5C452062-FAF8-64B3-41FB-4235A06C6CA7}"/>
                </a:ext>
              </a:extLst>
            </p:cNvPr>
            <p:cNvSpPr/>
            <p:nvPr/>
          </p:nvSpPr>
          <p:spPr>
            <a:xfrm>
              <a:off x="-20548" y="-42038"/>
              <a:ext cx="792568" cy="2546714"/>
            </a:xfrm>
            <a:custGeom>
              <a:avLst/>
              <a:gdLst>
                <a:gd name="connsiteX0" fmla="*/ 792568 w 792568"/>
                <a:gd name="connsiteY0" fmla="*/ 0 h 2546714"/>
                <a:gd name="connsiteX1" fmla="*/ 0 w 792568"/>
                <a:gd name="connsiteY1" fmla="*/ 2546714 h 2546714"/>
                <a:gd name="connsiteX2" fmla="*/ 0 w 792568"/>
                <a:gd name="connsiteY2" fmla="*/ 2253866 h 2546714"/>
                <a:gd name="connsiteX3" fmla="*/ 701327 w 792568"/>
                <a:gd name="connsiteY3" fmla="*/ 0 h 2546714"/>
                <a:gd name="connsiteX4" fmla="*/ 792568 w 792568"/>
                <a:gd name="connsiteY4" fmla="*/ 0 h 254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2568" h="2546714">
                  <a:moveTo>
                    <a:pt x="792568" y="0"/>
                  </a:moveTo>
                  <a:lnTo>
                    <a:pt x="0" y="2546714"/>
                  </a:lnTo>
                  <a:lnTo>
                    <a:pt x="0" y="2253866"/>
                  </a:lnTo>
                  <a:lnTo>
                    <a:pt x="701327" y="0"/>
                  </a:lnTo>
                  <a:lnTo>
                    <a:pt x="792568" y="0"/>
                  </a:lnTo>
                  <a:close/>
                </a:path>
              </a:pathLst>
            </a:custGeom>
            <a:grpFill/>
            <a:ln w="10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1754988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_Chapitr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BADB6E-EF83-2B69-820F-9025871EA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749" y="4452013"/>
            <a:ext cx="5463251" cy="993291"/>
          </a:xfrm>
        </p:spPr>
        <p:txBody>
          <a:bodyPr anchor="t" anchorCtr="0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fr-FR" dirty="0"/>
              <a:t>Titre du chapitre</a:t>
            </a:r>
            <a:br>
              <a:rPr lang="fr-FR" dirty="0"/>
            </a:br>
            <a:r>
              <a:rPr lang="fr-FR" dirty="0"/>
              <a:t>en deux lignes</a:t>
            </a:r>
          </a:p>
        </p:txBody>
      </p:sp>
      <p:grpSp>
        <p:nvGrpSpPr>
          <p:cNvPr id="4" name="Graphique 7">
            <a:extLst>
              <a:ext uri="{FF2B5EF4-FFF2-40B4-BE49-F238E27FC236}">
                <a16:creationId xmlns:a16="http://schemas.microsoft.com/office/drawing/2014/main" id="{2DB53FA1-BCA6-6B32-9AE3-DD42F4E3FC97}"/>
              </a:ext>
            </a:extLst>
          </p:cNvPr>
          <p:cNvGrpSpPr/>
          <p:nvPr/>
        </p:nvGrpSpPr>
        <p:grpSpPr>
          <a:xfrm>
            <a:off x="-20548" y="-42038"/>
            <a:ext cx="11633398" cy="6933132"/>
            <a:chOff x="-20548" y="-42038"/>
            <a:chExt cx="11633398" cy="6933132"/>
          </a:xfrm>
          <a:solidFill>
            <a:schemeClr val="accent2"/>
          </a:solidFill>
        </p:grpSpPr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4CBDB536-2244-BEE6-0AB3-F874172C3B0A}"/>
                </a:ext>
              </a:extLst>
            </p:cNvPr>
            <p:cNvSpPr/>
            <p:nvPr/>
          </p:nvSpPr>
          <p:spPr>
            <a:xfrm>
              <a:off x="10925987" y="-42038"/>
              <a:ext cx="686863" cy="6933132"/>
            </a:xfrm>
            <a:custGeom>
              <a:avLst/>
              <a:gdLst>
                <a:gd name="connsiteX0" fmla="*/ 686863 w 686863"/>
                <a:gd name="connsiteY0" fmla="*/ 6933133 h 6933132"/>
                <a:gd name="connsiteX1" fmla="*/ 599537 w 686863"/>
                <a:gd name="connsiteY1" fmla="*/ 6933133 h 6933132"/>
                <a:gd name="connsiteX2" fmla="*/ 0 w 686863"/>
                <a:gd name="connsiteY2" fmla="*/ 0 h 6933132"/>
                <a:gd name="connsiteX3" fmla="*/ 87326 w 686863"/>
                <a:gd name="connsiteY3" fmla="*/ 0 h 6933132"/>
                <a:gd name="connsiteX4" fmla="*/ 686863 w 686863"/>
                <a:gd name="connsiteY4" fmla="*/ 6933133 h 693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863" h="6933132">
                  <a:moveTo>
                    <a:pt x="686863" y="6933133"/>
                  </a:moveTo>
                  <a:lnTo>
                    <a:pt x="599537" y="6933133"/>
                  </a:lnTo>
                  <a:lnTo>
                    <a:pt x="0" y="0"/>
                  </a:lnTo>
                  <a:lnTo>
                    <a:pt x="87326" y="0"/>
                  </a:lnTo>
                  <a:lnTo>
                    <a:pt x="686863" y="6933133"/>
                  </a:lnTo>
                  <a:close/>
                </a:path>
              </a:pathLst>
            </a:custGeom>
            <a:grpFill/>
            <a:ln w="10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E94ACE27-D4F6-E7D1-DE40-97B929EC6B35}"/>
                </a:ext>
              </a:extLst>
            </p:cNvPr>
            <p:cNvSpPr/>
            <p:nvPr/>
          </p:nvSpPr>
          <p:spPr>
            <a:xfrm>
              <a:off x="4841654" y="-42038"/>
              <a:ext cx="3450412" cy="6933132"/>
            </a:xfrm>
            <a:custGeom>
              <a:avLst/>
              <a:gdLst>
                <a:gd name="connsiteX0" fmla="*/ 3450413 w 3450412"/>
                <a:gd name="connsiteY0" fmla="*/ 6933133 h 6933132"/>
                <a:gd name="connsiteX1" fmla="*/ 3353843 w 3450412"/>
                <a:gd name="connsiteY1" fmla="*/ 6933133 h 6933132"/>
                <a:gd name="connsiteX2" fmla="*/ 0 w 3450412"/>
                <a:gd name="connsiteY2" fmla="*/ 0 h 6933132"/>
                <a:gd name="connsiteX3" fmla="*/ 96570 w 3450412"/>
                <a:gd name="connsiteY3" fmla="*/ 0 h 6933132"/>
                <a:gd name="connsiteX4" fmla="*/ 3450413 w 3450412"/>
                <a:gd name="connsiteY4" fmla="*/ 6933133 h 693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0412" h="6933132">
                  <a:moveTo>
                    <a:pt x="3450413" y="6933133"/>
                  </a:moveTo>
                  <a:lnTo>
                    <a:pt x="3353843" y="6933133"/>
                  </a:lnTo>
                  <a:lnTo>
                    <a:pt x="0" y="0"/>
                  </a:lnTo>
                  <a:lnTo>
                    <a:pt x="96570" y="0"/>
                  </a:lnTo>
                  <a:lnTo>
                    <a:pt x="3450413" y="6933133"/>
                  </a:lnTo>
                  <a:close/>
                </a:path>
              </a:pathLst>
            </a:custGeom>
            <a:grpFill/>
            <a:ln w="10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5C452062-FAF8-64B3-41FB-4235A06C6CA7}"/>
                </a:ext>
              </a:extLst>
            </p:cNvPr>
            <p:cNvSpPr/>
            <p:nvPr/>
          </p:nvSpPr>
          <p:spPr>
            <a:xfrm>
              <a:off x="-20548" y="-42038"/>
              <a:ext cx="792568" cy="2546714"/>
            </a:xfrm>
            <a:custGeom>
              <a:avLst/>
              <a:gdLst>
                <a:gd name="connsiteX0" fmla="*/ 792568 w 792568"/>
                <a:gd name="connsiteY0" fmla="*/ 0 h 2546714"/>
                <a:gd name="connsiteX1" fmla="*/ 0 w 792568"/>
                <a:gd name="connsiteY1" fmla="*/ 2546714 h 2546714"/>
                <a:gd name="connsiteX2" fmla="*/ 0 w 792568"/>
                <a:gd name="connsiteY2" fmla="*/ 2253866 h 2546714"/>
                <a:gd name="connsiteX3" fmla="*/ 701327 w 792568"/>
                <a:gd name="connsiteY3" fmla="*/ 0 h 2546714"/>
                <a:gd name="connsiteX4" fmla="*/ 792568 w 792568"/>
                <a:gd name="connsiteY4" fmla="*/ 0 h 254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2568" h="2546714">
                  <a:moveTo>
                    <a:pt x="792568" y="0"/>
                  </a:moveTo>
                  <a:lnTo>
                    <a:pt x="0" y="2546714"/>
                  </a:lnTo>
                  <a:lnTo>
                    <a:pt x="0" y="2253866"/>
                  </a:lnTo>
                  <a:lnTo>
                    <a:pt x="701327" y="0"/>
                  </a:lnTo>
                  <a:lnTo>
                    <a:pt x="792568" y="0"/>
                  </a:lnTo>
                  <a:close/>
                </a:path>
              </a:pathLst>
            </a:custGeom>
            <a:grpFill/>
            <a:ln w="10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86983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608433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_Chapitr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BADB6E-EF83-2B69-820F-9025871EA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749" y="4452013"/>
            <a:ext cx="5463251" cy="993291"/>
          </a:xfrm>
        </p:spPr>
        <p:txBody>
          <a:bodyPr anchor="t" anchorCtr="0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fr-FR" dirty="0"/>
              <a:t>Titre du chapitre</a:t>
            </a:r>
            <a:br>
              <a:rPr lang="fr-FR" dirty="0"/>
            </a:br>
            <a:r>
              <a:rPr lang="fr-FR" dirty="0"/>
              <a:t>en deux lignes</a:t>
            </a:r>
          </a:p>
        </p:txBody>
      </p:sp>
      <p:grpSp>
        <p:nvGrpSpPr>
          <p:cNvPr id="6" name="Graphique 4">
            <a:extLst>
              <a:ext uri="{FF2B5EF4-FFF2-40B4-BE49-F238E27FC236}">
                <a16:creationId xmlns:a16="http://schemas.microsoft.com/office/drawing/2014/main" id="{0B3B4BBC-7D9C-5F47-B610-D7F2B58486A3}"/>
              </a:ext>
            </a:extLst>
          </p:cNvPr>
          <p:cNvGrpSpPr/>
          <p:nvPr/>
        </p:nvGrpSpPr>
        <p:grpSpPr>
          <a:xfrm>
            <a:off x="-20548" y="-30337"/>
            <a:ext cx="12284157" cy="6906719"/>
            <a:chOff x="-20548" y="-30337"/>
            <a:chExt cx="12284157" cy="6906719"/>
          </a:xfrm>
          <a:solidFill>
            <a:schemeClr val="bg2">
              <a:lumMod val="75000"/>
            </a:schemeClr>
          </a:solidFill>
        </p:grpSpPr>
        <p:sp>
          <p:nvSpPr>
            <p:cNvPr id="7" name="Forme libre 6">
              <a:extLst>
                <a:ext uri="{FF2B5EF4-FFF2-40B4-BE49-F238E27FC236}">
                  <a16:creationId xmlns:a16="http://schemas.microsoft.com/office/drawing/2014/main" id="{D3D89B2D-7496-EDEA-3F84-0DA2727DCE8B}"/>
                </a:ext>
              </a:extLst>
            </p:cNvPr>
            <p:cNvSpPr/>
            <p:nvPr/>
          </p:nvSpPr>
          <p:spPr>
            <a:xfrm>
              <a:off x="6193901" y="3319281"/>
              <a:ext cx="6069707" cy="3557100"/>
            </a:xfrm>
            <a:custGeom>
              <a:avLst/>
              <a:gdLst>
                <a:gd name="connsiteX0" fmla="*/ 6069708 w 6069707"/>
                <a:gd name="connsiteY0" fmla="*/ 80568 h 3557100"/>
                <a:gd name="connsiteX1" fmla="*/ 209745 w 6069707"/>
                <a:gd name="connsiteY1" fmla="*/ 2208027 h 3557100"/>
                <a:gd name="connsiteX2" fmla="*/ 3480508 w 6069707"/>
                <a:gd name="connsiteY2" fmla="*/ 3557101 h 3557100"/>
                <a:gd name="connsiteX3" fmla="*/ 3281706 w 6069707"/>
                <a:gd name="connsiteY3" fmla="*/ 3557101 h 3557100"/>
                <a:gd name="connsiteX4" fmla="*/ 0 w 6069707"/>
                <a:gd name="connsiteY4" fmla="*/ 2203588 h 3557100"/>
                <a:gd name="connsiteX5" fmla="*/ 6069708 w 6069707"/>
                <a:gd name="connsiteY5" fmla="*/ 0 h 3557100"/>
                <a:gd name="connsiteX6" fmla="*/ 6069708 w 6069707"/>
                <a:gd name="connsiteY6" fmla="*/ 80568 h 355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69707" h="3557100">
                  <a:moveTo>
                    <a:pt x="6069708" y="80568"/>
                  </a:moveTo>
                  <a:lnTo>
                    <a:pt x="209745" y="2208027"/>
                  </a:lnTo>
                  <a:lnTo>
                    <a:pt x="3480508" y="3557101"/>
                  </a:lnTo>
                  <a:lnTo>
                    <a:pt x="3281706" y="3557101"/>
                  </a:lnTo>
                  <a:lnTo>
                    <a:pt x="0" y="2203588"/>
                  </a:lnTo>
                  <a:lnTo>
                    <a:pt x="6069708" y="0"/>
                  </a:lnTo>
                  <a:lnTo>
                    <a:pt x="6069708" y="80568"/>
                  </a:lnTo>
                  <a:close/>
                </a:path>
              </a:pathLst>
            </a:custGeom>
            <a:grpFill/>
            <a:ln w="108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070DD420-F4F7-9B0B-3410-079F6A21940C}"/>
                </a:ext>
              </a:extLst>
            </p:cNvPr>
            <p:cNvSpPr/>
            <p:nvPr/>
          </p:nvSpPr>
          <p:spPr>
            <a:xfrm>
              <a:off x="-20548" y="-30337"/>
              <a:ext cx="8456639" cy="3271757"/>
            </a:xfrm>
            <a:custGeom>
              <a:avLst/>
              <a:gdLst>
                <a:gd name="connsiteX0" fmla="*/ 8456639 w 8456639"/>
                <a:gd name="connsiteY0" fmla="*/ 0 h 3271757"/>
                <a:gd name="connsiteX1" fmla="*/ 0 w 8456639"/>
                <a:gd name="connsiteY1" fmla="*/ 3271758 h 3271757"/>
                <a:gd name="connsiteX2" fmla="*/ 0 w 8456639"/>
                <a:gd name="connsiteY2" fmla="*/ 3190432 h 3271757"/>
                <a:gd name="connsiteX3" fmla="*/ 8246461 w 8456639"/>
                <a:gd name="connsiteY3" fmla="*/ 0 h 3271757"/>
                <a:gd name="connsiteX4" fmla="*/ 8456639 w 8456639"/>
                <a:gd name="connsiteY4" fmla="*/ 0 h 3271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56639" h="3271757">
                  <a:moveTo>
                    <a:pt x="8456639" y="0"/>
                  </a:moveTo>
                  <a:lnTo>
                    <a:pt x="0" y="3271758"/>
                  </a:lnTo>
                  <a:lnTo>
                    <a:pt x="0" y="3190432"/>
                  </a:lnTo>
                  <a:lnTo>
                    <a:pt x="8246461" y="0"/>
                  </a:lnTo>
                  <a:lnTo>
                    <a:pt x="8456639" y="0"/>
                  </a:lnTo>
                  <a:close/>
                </a:path>
              </a:pathLst>
            </a:custGeom>
            <a:grpFill/>
            <a:ln w="108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421277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_Chapitr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BADB6E-EF83-2B69-820F-9025871EA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749" y="4452013"/>
            <a:ext cx="5463251" cy="993291"/>
          </a:xfrm>
        </p:spPr>
        <p:txBody>
          <a:bodyPr anchor="t" anchorCtr="0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fr-FR" dirty="0"/>
              <a:t>Titre du chapitre</a:t>
            </a:r>
            <a:br>
              <a:rPr lang="fr-FR" dirty="0"/>
            </a:br>
            <a:r>
              <a:rPr lang="fr-FR" dirty="0"/>
              <a:t>en deux lignes</a:t>
            </a:r>
          </a:p>
        </p:txBody>
      </p:sp>
      <p:grpSp>
        <p:nvGrpSpPr>
          <p:cNvPr id="6" name="Graphique 4">
            <a:extLst>
              <a:ext uri="{FF2B5EF4-FFF2-40B4-BE49-F238E27FC236}">
                <a16:creationId xmlns:a16="http://schemas.microsoft.com/office/drawing/2014/main" id="{0B3B4BBC-7D9C-5F47-B610-D7F2B58486A3}"/>
              </a:ext>
            </a:extLst>
          </p:cNvPr>
          <p:cNvGrpSpPr/>
          <p:nvPr/>
        </p:nvGrpSpPr>
        <p:grpSpPr>
          <a:xfrm>
            <a:off x="-20548" y="-30337"/>
            <a:ext cx="12284157" cy="6906719"/>
            <a:chOff x="-20548" y="-30337"/>
            <a:chExt cx="12284157" cy="6906719"/>
          </a:xfrm>
          <a:solidFill>
            <a:srgbClr val="FF663A"/>
          </a:solidFill>
        </p:grpSpPr>
        <p:sp>
          <p:nvSpPr>
            <p:cNvPr id="7" name="Forme libre 6">
              <a:extLst>
                <a:ext uri="{FF2B5EF4-FFF2-40B4-BE49-F238E27FC236}">
                  <a16:creationId xmlns:a16="http://schemas.microsoft.com/office/drawing/2014/main" id="{D3D89B2D-7496-EDEA-3F84-0DA2727DCE8B}"/>
                </a:ext>
              </a:extLst>
            </p:cNvPr>
            <p:cNvSpPr/>
            <p:nvPr/>
          </p:nvSpPr>
          <p:spPr>
            <a:xfrm>
              <a:off x="6193901" y="3319281"/>
              <a:ext cx="6069707" cy="3557100"/>
            </a:xfrm>
            <a:custGeom>
              <a:avLst/>
              <a:gdLst>
                <a:gd name="connsiteX0" fmla="*/ 6069708 w 6069707"/>
                <a:gd name="connsiteY0" fmla="*/ 80568 h 3557100"/>
                <a:gd name="connsiteX1" fmla="*/ 209745 w 6069707"/>
                <a:gd name="connsiteY1" fmla="*/ 2208027 h 3557100"/>
                <a:gd name="connsiteX2" fmla="*/ 3480508 w 6069707"/>
                <a:gd name="connsiteY2" fmla="*/ 3557101 h 3557100"/>
                <a:gd name="connsiteX3" fmla="*/ 3281706 w 6069707"/>
                <a:gd name="connsiteY3" fmla="*/ 3557101 h 3557100"/>
                <a:gd name="connsiteX4" fmla="*/ 0 w 6069707"/>
                <a:gd name="connsiteY4" fmla="*/ 2203588 h 3557100"/>
                <a:gd name="connsiteX5" fmla="*/ 6069708 w 6069707"/>
                <a:gd name="connsiteY5" fmla="*/ 0 h 3557100"/>
                <a:gd name="connsiteX6" fmla="*/ 6069708 w 6069707"/>
                <a:gd name="connsiteY6" fmla="*/ 80568 h 355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69707" h="3557100">
                  <a:moveTo>
                    <a:pt x="6069708" y="80568"/>
                  </a:moveTo>
                  <a:lnTo>
                    <a:pt x="209745" y="2208027"/>
                  </a:lnTo>
                  <a:lnTo>
                    <a:pt x="3480508" y="3557101"/>
                  </a:lnTo>
                  <a:lnTo>
                    <a:pt x="3281706" y="3557101"/>
                  </a:lnTo>
                  <a:lnTo>
                    <a:pt x="0" y="2203588"/>
                  </a:lnTo>
                  <a:lnTo>
                    <a:pt x="6069708" y="0"/>
                  </a:lnTo>
                  <a:lnTo>
                    <a:pt x="6069708" y="80568"/>
                  </a:lnTo>
                  <a:close/>
                </a:path>
              </a:pathLst>
            </a:custGeom>
            <a:solidFill>
              <a:srgbClr val="FF663A"/>
            </a:solidFill>
            <a:ln w="108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070DD420-F4F7-9B0B-3410-079F6A21940C}"/>
                </a:ext>
              </a:extLst>
            </p:cNvPr>
            <p:cNvSpPr/>
            <p:nvPr/>
          </p:nvSpPr>
          <p:spPr>
            <a:xfrm>
              <a:off x="-20548" y="-30337"/>
              <a:ext cx="8456639" cy="3271757"/>
            </a:xfrm>
            <a:custGeom>
              <a:avLst/>
              <a:gdLst>
                <a:gd name="connsiteX0" fmla="*/ 8456639 w 8456639"/>
                <a:gd name="connsiteY0" fmla="*/ 0 h 3271757"/>
                <a:gd name="connsiteX1" fmla="*/ 0 w 8456639"/>
                <a:gd name="connsiteY1" fmla="*/ 3271758 h 3271757"/>
                <a:gd name="connsiteX2" fmla="*/ 0 w 8456639"/>
                <a:gd name="connsiteY2" fmla="*/ 3190432 h 3271757"/>
                <a:gd name="connsiteX3" fmla="*/ 8246461 w 8456639"/>
                <a:gd name="connsiteY3" fmla="*/ 0 h 3271757"/>
                <a:gd name="connsiteX4" fmla="*/ 8456639 w 8456639"/>
                <a:gd name="connsiteY4" fmla="*/ 0 h 3271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56639" h="3271757">
                  <a:moveTo>
                    <a:pt x="8456639" y="0"/>
                  </a:moveTo>
                  <a:lnTo>
                    <a:pt x="0" y="3271758"/>
                  </a:lnTo>
                  <a:lnTo>
                    <a:pt x="0" y="3190432"/>
                  </a:lnTo>
                  <a:lnTo>
                    <a:pt x="8246461" y="0"/>
                  </a:lnTo>
                  <a:lnTo>
                    <a:pt x="8456639" y="0"/>
                  </a:lnTo>
                  <a:close/>
                </a:path>
              </a:pathLst>
            </a:custGeom>
            <a:solidFill>
              <a:srgbClr val="FF663A"/>
            </a:solidFill>
            <a:ln w="108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49138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_Chapitr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BADB6E-EF83-2B69-820F-9025871EA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749" y="4452013"/>
            <a:ext cx="5463251" cy="993291"/>
          </a:xfrm>
        </p:spPr>
        <p:txBody>
          <a:bodyPr anchor="t" anchorCtr="0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fr-FR" dirty="0"/>
              <a:t>Titre du chapitre</a:t>
            </a:r>
            <a:br>
              <a:rPr lang="fr-FR" dirty="0"/>
            </a:br>
            <a:r>
              <a:rPr lang="fr-FR" dirty="0"/>
              <a:t>en deux lignes</a:t>
            </a:r>
          </a:p>
        </p:txBody>
      </p:sp>
      <p:grpSp>
        <p:nvGrpSpPr>
          <p:cNvPr id="6" name="Graphique 4">
            <a:extLst>
              <a:ext uri="{FF2B5EF4-FFF2-40B4-BE49-F238E27FC236}">
                <a16:creationId xmlns:a16="http://schemas.microsoft.com/office/drawing/2014/main" id="{0B3B4BBC-7D9C-5F47-B610-D7F2B58486A3}"/>
              </a:ext>
            </a:extLst>
          </p:cNvPr>
          <p:cNvGrpSpPr/>
          <p:nvPr/>
        </p:nvGrpSpPr>
        <p:grpSpPr>
          <a:xfrm>
            <a:off x="-20548" y="-30337"/>
            <a:ext cx="12284157" cy="6906719"/>
            <a:chOff x="-20548" y="-30337"/>
            <a:chExt cx="12284157" cy="6906719"/>
          </a:xfrm>
          <a:solidFill>
            <a:schemeClr val="accent1"/>
          </a:solidFill>
        </p:grpSpPr>
        <p:sp>
          <p:nvSpPr>
            <p:cNvPr id="7" name="Forme libre 6">
              <a:extLst>
                <a:ext uri="{FF2B5EF4-FFF2-40B4-BE49-F238E27FC236}">
                  <a16:creationId xmlns:a16="http://schemas.microsoft.com/office/drawing/2014/main" id="{D3D89B2D-7496-EDEA-3F84-0DA2727DCE8B}"/>
                </a:ext>
              </a:extLst>
            </p:cNvPr>
            <p:cNvSpPr/>
            <p:nvPr/>
          </p:nvSpPr>
          <p:spPr>
            <a:xfrm>
              <a:off x="6193901" y="3319281"/>
              <a:ext cx="6069707" cy="3557100"/>
            </a:xfrm>
            <a:custGeom>
              <a:avLst/>
              <a:gdLst>
                <a:gd name="connsiteX0" fmla="*/ 6069708 w 6069707"/>
                <a:gd name="connsiteY0" fmla="*/ 80568 h 3557100"/>
                <a:gd name="connsiteX1" fmla="*/ 209745 w 6069707"/>
                <a:gd name="connsiteY1" fmla="*/ 2208027 h 3557100"/>
                <a:gd name="connsiteX2" fmla="*/ 3480508 w 6069707"/>
                <a:gd name="connsiteY2" fmla="*/ 3557101 h 3557100"/>
                <a:gd name="connsiteX3" fmla="*/ 3281706 w 6069707"/>
                <a:gd name="connsiteY3" fmla="*/ 3557101 h 3557100"/>
                <a:gd name="connsiteX4" fmla="*/ 0 w 6069707"/>
                <a:gd name="connsiteY4" fmla="*/ 2203588 h 3557100"/>
                <a:gd name="connsiteX5" fmla="*/ 6069708 w 6069707"/>
                <a:gd name="connsiteY5" fmla="*/ 0 h 3557100"/>
                <a:gd name="connsiteX6" fmla="*/ 6069708 w 6069707"/>
                <a:gd name="connsiteY6" fmla="*/ 80568 h 355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69707" h="3557100">
                  <a:moveTo>
                    <a:pt x="6069708" y="80568"/>
                  </a:moveTo>
                  <a:lnTo>
                    <a:pt x="209745" y="2208027"/>
                  </a:lnTo>
                  <a:lnTo>
                    <a:pt x="3480508" y="3557101"/>
                  </a:lnTo>
                  <a:lnTo>
                    <a:pt x="3281706" y="3557101"/>
                  </a:lnTo>
                  <a:lnTo>
                    <a:pt x="0" y="2203588"/>
                  </a:lnTo>
                  <a:lnTo>
                    <a:pt x="6069708" y="0"/>
                  </a:lnTo>
                  <a:lnTo>
                    <a:pt x="6069708" y="80568"/>
                  </a:lnTo>
                  <a:close/>
                </a:path>
              </a:pathLst>
            </a:custGeom>
            <a:grpFill/>
            <a:ln w="108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070DD420-F4F7-9B0B-3410-079F6A21940C}"/>
                </a:ext>
              </a:extLst>
            </p:cNvPr>
            <p:cNvSpPr/>
            <p:nvPr/>
          </p:nvSpPr>
          <p:spPr>
            <a:xfrm>
              <a:off x="-20548" y="-30337"/>
              <a:ext cx="8456639" cy="3271757"/>
            </a:xfrm>
            <a:custGeom>
              <a:avLst/>
              <a:gdLst>
                <a:gd name="connsiteX0" fmla="*/ 8456639 w 8456639"/>
                <a:gd name="connsiteY0" fmla="*/ 0 h 3271757"/>
                <a:gd name="connsiteX1" fmla="*/ 0 w 8456639"/>
                <a:gd name="connsiteY1" fmla="*/ 3271758 h 3271757"/>
                <a:gd name="connsiteX2" fmla="*/ 0 w 8456639"/>
                <a:gd name="connsiteY2" fmla="*/ 3190432 h 3271757"/>
                <a:gd name="connsiteX3" fmla="*/ 8246461 w 8456639"/>
                <a:gd name="connsiteY3" fmla="*/ 0 h 3271757"/>
                <a:gd name="connsiteX4" fmla="*/ 8456639 w 8456639"/>
                <a:gd name="connsiteY4" fmla="*/ 0 h 3271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56639" h="3271757">
                  <a:moveTo>
                    <a:pt x="8456639" y="0"/>
                  </a:moveTo>
                  <a:lnTo>
                    <a:pt x="0" y="3271758"/>
                  </a:lnTo>
                  <a:lnTo>
                    <a:pt x="0" y="3190432"/>
                  </a:lnTo>
                  <a:lnTo>
                    <a:pt x="8246461" y="0"/>
                  </a:lnTo>
                  <a:lnTo>
                    <a:pt x="8456639" y="0"/>
                  </a:lnTo>
                  <a:close/>
                </a:path>
              </a:pathLst>
            </a:custGeom>
            <a:grpFill/>
            <a:ln w="108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0227085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_Chapitr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BADB6E-EF83-2B69-820F-9025871EA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749" y="4452013"/>
            <a:ext cx="5463251" cy="993291"/>
          </a:xfrm>
        </p:spPr>
        <p:txBody>
          <a:bodyPr anchor="t" anchorCtr="0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fr-FR" dirty="0"/>
              <a:t>Titre du chapitre</a:t>
            </a:r>
            <a:br>
              <a:rPr lang="fr-FR" dirty="0"/>
            </a:br>
            <a:r>
              <a:rPr lang="fr-FR" dirty="0"/>
              <a:t>en deux lignes</a:t>
            </a:r>
          </a:p>
        </p:txBody>
      </p:sp>
      <p:grpSp>
        <p:nvGrpSpPr>
          <p:cNvPr id="6" name="Graphique 4">
            <a:extLst>
              <a:ext uri="{FF2B5EF4-FFF2-40B4-BE49-F238E27FC236}">
                <a16:creationId xmlns:a16="http://schemas.microsoft.com/office/drawing/2014/main" id="{0B3B4BBC-7D9C-5F47-B610-D7F2B58486A3}"/>
              </a:ext>
            </a:extLst>
          </p:cNvPr>
          <p:cNvGrpSpPr/>
          <p:nvPr/>
        </p:nvGrpSpPr>
        <p:grpSpPr>
          <a:xfrm>
            <a:off x="-20548" y="-30337"/>
            <a:ext cx="12284157" cy="6906719"/>
            <a:chOff x="-20548" y="-30337"/>
            <a:chExt cx="12284157" cy="6906719"/>
          </a:xfrm>
          <a:solidFill>
            <a:schemeClr val="accent2"/>
          </a:solidFill>
        </p:grpSpPr>
        <p:sp>
          <p:nvSpPr>
            <p:cNvPr id="7" name="Forme libre 6">
              <a:extLst>
                <a:ext uri="{FF2B5EF4-FFF2-40B4-BE49-F238E27FC236}">
                  <a16:creationId xmlns:a16="http://schemas.microsoft.com/office/drawing/2014/main" id="{D3D89B2D-7496-EDEA-3F84-0DA2727DCE8B}"/>
                </a:ext>
              </a:extLst>
            </p:cNvPr>
            <p:cNvSpPr/>
            <p:nvPr/>
          </p:nvSpPr>
          <p:spPr>
            <a:xfrm>
              <a:off x="6193901" y="3319281"/>
              <a:ext cx="6069707" cy="3557100"/>
            </a:xfrm>
            <a:custGeom>
              <a:avLst/>
              <a:gdLst>
                <a:gd name="connsiteX0" fmla="*/ 6069708 w 6069707"/>
                <a:gd name="connsiteY0" fmla="*/ 80568 h 3557100"/>
                <a:gd name="connsiteX1" fmla="*/ 209745 w 6069707"/>
                <a:gd name="connsiteY1" fmla="*/ 2208027 h 3557100"/>
                <a:gd name="connsiteX2" fmla="*/ 3480508 w 6069707"/>
                <a:gd name="connsiteY2" fmla="*/ 3557101 h 3557100"/>
                <a:gd name="connsiteX3" fmla="*/ 3281706 w 6069707"/>
                <a:gd name="connsiteY3" fmla="*/ 3557101 h 3557100"/>
                <a:gd name="connsiteX4" fmla="*/ 0 w 6069707"/>
                <a:gd name="connsiteY4" fmla="*/ 2203588 h 3557100"/>
                <a:gd name="connsiteX5" fmla="*/ 6069708 w 6069707"/>
                <a:gd name="connsiteY5" fmla="*/ 0 h 3557100"/>
                <a:gd name="connsiteX6" fmla="*/ 6069708 w 6069707"/>
                <a:gd name="connsiteY6" fmla="*/ 80568 h 355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69707" h="3557100">
                  <a:moveTo>
                    <a:pt x="6069708" y="80568"/>
                  </a:moveTo>
                  <a:lnTo>
                    <a:pt x="209745" y="2208027"/>
                  </a:lnTo>
                  <a:lnTo>
                    <a:pt x="3480508" y="3557101"/>
                  </a:lnTo>
                  <a:lnTo>
                    <a:pt x="3281706" y="3557101"/>
                  </a:lnTo>
                  <a:lnTo>
                    <a:pt x="0" y="2203588"/>
                  </a:lnTo>
                  <a:lnTo>
                    <a:pt x="6069708" y="0"/>
                  </a:lnTo>
                  <a:lnTo>
                    <a:pt x="6069708" y="80568"/>
                  </a:lnTo>
                  <a:close/>
                </a:path>
              </a:pathLst>
            </a:custGeom>
            <a:grpFill/>
            <a:ln w="108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070DD420-F4F7-9B0B-3410-079F6A21940C}"/>
                </a:ext>
              </a:extLst>
            </p:cNvPr>
            <p:cNvSpPr/>
            <p:nvPr/>
          </p:nvSpPr>
          <p:spPr>
            <a:xfrm>
              <a:off x="-20548" y="-30337"/>
              <a:ext cx="8456639" cy="3271757"/>
            </a:xfrm>
            <a:custGeom>
              <a:avLst/>
              <a:gdLst>
                <a:gd name="connsiteX0" fmla="*/ 8456639 w 8456639"/>
                <a:gd name="connsiteY0" fmla="*/ 0 h 3271757"/>
                <a:gd name="connsiteX1" fmla="*/ 0 w 8456639"/>
                <a:gd name="connsiteY1" fmla="*/ 3271758 h 3271757"/>
                <a:gd name="connsiteX2" fmla="*/ 0 w 8456639"/>
                <a:gd name="connsiteY2" fmla="*/ 3190432 h 3271757"/>
                <a:gd name="connsiteX3" fmla="*/ 8246461 w 8456639"/>
                <a:gd name="connsiteY3" fmla="*/ 0 h 3271757"/>
                <a:gd name="connsiteX4" fmla="*/ 8456639 w 8456639"/>
                <a:gd name="connsiteY4" fmla="*/ 0 h 3271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56639" h="3271757">
                  <a:moveTo>
                    <a:pt x="8456639" y="0"/>
                  </a:moveTo>
                  <a:lnTo>
                    <a:pt x="0" y="3271758"/>
                  </a:lnTo>
                  <a:lnTo>
                    <a:pt x="0" y="3190432"/>
                  </a:lnTo>
                  <a:lnTo>
                    <a:pt x="8246461" y="0"/>
                  </a:lnTo>
                  <a:lnTo>
                    <a:pt x="8456639" y="0"/>
                  </a:lnTo>
                  <a:close/>
                </a:path>
              </a:pathLst>
            </a:custGeom>
            <a:grpFill/>
            <a:ln w="108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8426054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90D3BFF6-96DC-0307-8415-195BBEEC43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7164" y="5754249"/>
            <a:ext cx="6881092" cy="563418"/>
          </a:xfrm>
        </p:spPr>
        <p:txBody>
          <a:bodyPr anchor="t">
            <a:noAutofit/>
          </a:bodyPr>
          <a:lstStyle>
            <a:lvl1pPr algn="l">
              <a:defRPr sz="2800" b="1">
                <a:latin typeface="+mj-lt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6B5C673D-1F77-5982-46E3-4C40A0E255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7163" y="6332058"/>
            <a:ext cx="6881092" cy="32667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présentation - date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EA0FFD17-F7B6-6002-6769-403AFCCD8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2379" y="5943062"/>
            <a:ext cx="2228493" cy="41671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A8F5F17-F4D1-7D44-D49C-B721A3294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541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1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que 7">
            <a:extLst>
              <a:ext uri="{FF2B5EF4-FFF2-40B4-BE49-F238E27FC236}">
                <a16:creationId xmlns:a16="http://schemas.microsoft.com/office/drawing/2014/main" id="{DBFDE2F1-25DD-937A-5385-50EDE7319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482" y="6369834"/>
            <a:ext cx="11016000" cy="218570"/>
          </a:xfrm>
          <a:prstGeom prst="rect">
            <a:avLst/>
          </a:prstGeom>
        </p:spPr>
      </p:pic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11D8D601-0C32-16FB-471B-A37278BACF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519" y="2037265"/>
            <a:ext cx="11436659" cy="40175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/>
            </a:lvl1pPr>
            <a:lvl5pPr>
              <a:defRPr sz="1400"/>
            </a:lvl5pPr>
          </a:lstStyle>
          <a:p>
            <a:pPr lvl="0"/>
            <a:r>
              <a:rPr lang="fr-FR" dirty="0"/>
              <a:t>Ajoutez ici du texte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239FA60F-C9ED-5A4C-F070-26894A9BB1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143" y="269596"/>
            <a:ext cx="5715857" cy="836518"/>
          </a:xfrm>
        </p:spPr>
        <p:txBody>
          <a:bodyPr>
            <a:normAutofit/>
          </a:bodyPr>
          <a:lstStyle>
            <a:lvl1pPr>
              <a:defRPr sz="3800" b="1"/>
            </a:lvl1pPr>
          </a:lstStyle>
          <a:p>
            <a:r>
              <a:rPr lang="fr-FR" dirty="0"/>
              <a:t>Ajoutez ici le titre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432EB9-E116-D3F6-8ED6-EDFB95DEB0BF}"/>
              </a:ext>
            </a:extLst>
          </p:cNvPr>
          <p:cNvSpPr/>
          <p:nvPr/>
        </p:nvSpPr>
        <p:spPr>
          <a:xfrm>
            <a:off x="473213" y="1238220"/>
            <a:ext cx="689116" cy="508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7436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que 7">
            <a:extLst>
              <a:ext uri="{FF2B5EF4-FFF2-40B4-BE49-F238E27FC236}">
                <a16:creationId xmlns:a16="http://schemas.microsoft.com/office/drawing/2014/main" id="{DBFDE2F1-25DD-937A-5385-50EDE7319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482" y="6369834"/>
            <a:ext cx="11016000" cy="218570"/>
          </a:xfrm>
          <a:prstGeom prst="rect">
            <a:avLst/>
          </a:prstGeom>
        </p:spPr>
      </p:pic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11D8D601-0C32-16FB-471B-A37278BACF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520" y="2037265"/>
            <a:ext cx="5716480" cy="40175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/>
            </a:lvl1pPr>
            <a:lvl5pPr>
              <a:defRPr sz="1400"/>
            </a:lvl5pPr>
          </a:lstStyle>
          <a:p>
            <a:pPr lvl="0"/>
            <a:r>
              <a:rPr lang="fr-FR" dirty="0"/>
              <a:t>Ajoutez ici du texte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D9163363-98BD-6799-FDFE-FCAF595C78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40463" y="269596"/>
            <a:ext cx="5571394" cy="5812117"/>
          </a:xfrm>
        </p:spPr>
        <p:txBody>
          <a:bodyPr tIns="2376000">
            <a:normAutofit/>
          </a:bodyPr>
          <a:lstStyle>
            <a:lvl1pPr marL="0" indent="0" algn="ctr"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fr-FR" dirty="0"/>
              <a:t>Ajoutez ici une image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8E189A1-FCEC-1231-3869-50F4A61EEB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143" y="269596"/>
            <a:ext cx="5715857" cy="836518"/>
          </a:xfrm>
        </p:spPr>
        <p:txBody>
          <a:bodyPr>
            <a:normAutofit/>
          </a:bodyPr>
          <a:lstStyle>
            <a:lvl1pPr>
              <a:defRPr sz="3800" b="1"/>
            </a:lvl1pPr>
          </a:lstStyle>
          <a:p>
            <a:r>
              <a:rPr lang="fr-FR" dirty="0"/>
              <a:t>Ajoutez ici le titre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DD85A7-67B5-9E0E-10D1-5B76CB98B64C}"/>
              </a:ext>
            </a:extLst>
          </p:cNvPr>
          <p:cNvSpPr/>
          <p:nvPr/>
        </p:nvSpPr>
        <p:spPr>
          <a:xfrm>
            <a:off x="473213" y="1238220"/>
            <a:ext cx="689116" cy="508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7413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7A794F72-4445-5DA9-554F-59769A113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482" y="6369834"/>
            <a:ext cx="11016000" cy="21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602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8431649C-2397-7253-B243-FD946FB182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1999" cy="5413356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B82492F5-E036-5A86-A67A-628D90EFF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72379" y="5943062"/>
            <a:ext cx="2228493" cy="41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106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chapitre Accompagnement &amp; Sensibilisation">
    <p:bg>
      <p:bgPr>
        <a:solidFill>
          <a:srgbClr val="5AC1DD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1CAA0731-017D-48C2-9ED8-9766C1321A77}"/>
              </a:ext>
            </a:extLst>
          </p:cNvPr>
          <p:cNvSpPr/>
          <p:nvPr/>
        </p:nvSpPr>
        <p:spPr>
          <a:xfrm>
            <a:off x="-9525" y="-14398"/>
            <a:ext cx="8084709" cy="3259752"/>
          </a:xfrm>
          <a:custGeom>
            <a:avLst/>
            <a:gdLst>
              <a:gd name="connsiteX0" fmla="*/ 0 w 8079971"/>
              <a:gd name="connsiteY0" fmla="*/ 16626 h 3266902"/>
              <a:gd name="connsiteX1" fmla="*/ 0 w 8079971"/>
              <a:gd name="connsiteY1" fmla="*/ 2468880 h 3266902"/>
              <a:gd name="connsiteX2" fmla="*/ 814648 w 8079971"/>
              <a:gd name="connsiteY2" fmla="*/ 3266902 h 3266902"/>
              <a:gd name="connsiteX3" fmla="*/ 8079971 w 8079971"/>
              <a:gd name="connsiteY3" fmla="*/ 0 h 3266902"/>
              <a:gd name="connsiteX4" fmla="*/ 0 w 8079971"/>
              <a:gd name="connsiteY4" fmla="*/ 16626 h 3266902"/>
              <a:gd name="connsiteX0" fmla="*/ 0 w 8079971"/>
              <a:gd name="connsiteY0" fmla="*/ 7150 h 3266902"/>
              <a:gd name="connsiteX1" fmla="*/ 0 w 8079971"/>
              <a:gd name="connsiteY1" fmla="*/ 2468880 h 3266902"/>
              <a:gd name="connsiteX2" fmla="*/ 814648 w 8079971"/>
              <a:gd name="connsiteY2" fmla="*/ 3266902 h 3266902"/>
              <a:gd name="connsiteX3" fmla="*/ 8079971 w 8079971"/>
              <a:gd name="connsiteY3" fmla="*/ 0 h 3266902"/>
              <a:gd name="connsiteX4" fmla="*/ 0 w 8079971"/>
              <a:gd name="connsiteY4" fmla="*/ 7150 h 3266902"/>
              <a:gd name="connsiteX0" fmla="*/ 0 w 8084709"/>
              <a:gd name="connsiteY0" fmla="*/ 0 h 3259752"/>
              <a:gd name="connsiteX1" fmla="*/ 0 w 8084709"/>
              <a:gd name="connsiteY1" fmla="*/ 2461730 h 3259752"/>
              <a:gd name="connsiteX2" fmla="*/ 814648 w 8084709"/>
              <a:gd name="connsiteY2" fmla="*/ 3259752 h 3259752"/>
              <a:gd name="connsiteX3" fmla="*/ 8084709 w 8084709"/>
              <a:gd name="connsiteY3" fmla="*/ 2326 h 3259752"/>
              <a:gd name="connsiteX4" fmla="*/ 0 w 8084709"/>
              <a:gd name="connsiteY4" fmla="*/ 0 h 325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4709" h="3259752">
                <a:moveTo>
                  <a:pt x="0" y="0"/>
                </a:moveTo>
                <a:lnTo>
                  <a:pt x="0" y="2461730"/>
                </a:lnTo>
                <a:lnTo>
                  <a:pt x="814648" y="3259752"/>
                </a:lnTo>
                <a:lnTo>
                  <a:pt x="8084709" y="2326"/>
                </a:lnTo>
                <a:lnTo>
                  <a:pt x="0" y="0"/>
                </a:lnTo>
                <a:close/>
              </a:path>
            </a:pathLst>
          </a:custGeom>
          <a:solidFill>
            <a:srgbClr val="5AC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  </a:t>
            </a: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C4D19E4E-B010-03B2-9E2D-43A3FE7C9DD9}"/>
              </a:ext>
            </a:extLst>
          </p:cNvPr>
          <p:cNvSpPr/>
          <p:nvPr/>
        </p:nvSpPr>
        <p:spPr>
          <a:xfrm>
            <a:off x="6238600" y="885423"/>
            <a:ext cx="5963719" cy="5987063"/>
          </a:xfrm>
          <a:custGeom>
            <a:avLst/>
            <a:gdLst>
              <a:gd name="connsiteX0" fmla="*/ 5958038 w 5967663"/>
              <a:gd name="connsiteY0" fmla="*/ 0 h 5996539"/>
              <a:gd name="connsiteX1" fmla="*/ 0 w 5967663"/>
              <a:gd name="connsiteY1" fmla="*/ 5996539 h 5996539"/>
              <a:gd name="connsiteX2" fmla="*/ 5967663 w 5967663"/>
              <a:gd name="connsiteY2" fmla="*/ 5967663 h 5996539"/>
              <a:gd name="connsiteX3" fmla="*/ 5958038 w 5967663"/>
              <a:gd name="connsiteY3" fmla="*/ 0 h 5996539"/>
              <a:gd name="connsiteX0" fmla="*/ 5958038 w 5967663"/>
              <a:gd name="connsiteY0" fmla="*/ 0 h 5996539"/>
              <a:gd name="connsiteX1" fmla="*/ 0 w 5967663"/>
              <a:gd name="connsiteY1" fmla="*/ 5996539 h 5996539"/>
              <a:gd name="connsiteX2" fmla="*/ 5967663 w 5967663"/>
              <a:gd name="connsiteY2" fmla="*/ 5986615 h 5996539"/>
              <a:gd name="connsiteX3" fmla="*/ 5958038 w 5967663"/>
              <a:gd name="connsiteY3" fmla="*/ 0 h 5996539"/>
              <a:gd name="connsiteX0" fmla="*/ 5953300 w 5962925"/>
              <a:gd name="connsiteY0" fmla="*/ 0 h 5987063"/>
              <a:gd name="connsiteX1" fmla="*/ 0 w 5962925"/>
              <a:gd name="connsiteY1" fmla="*/ 5987063 h 5987063"/>
              <a:gd name="connsiteX2" fmla="*/ 5962925 w 5962925"/>
              <a:gd name="connsiteY2" fmla="*/ 5986615 h 5987063"/>
              <a:gd name="connsiteX3" fmla="*/ 5953300 w 5962925"/>
              <a:gd name="connsiteY3" fmla="*/ 0 h 5987063"/>
              <a:gd name="connsiteX0" fmla="*/ 5962776 w 5963719"/>
              <a:gd name="connsiteY0" fmla="*/ 0 h 5987063"/>
              <a:gd name="connsiteX1" fmla="*/ 0 w 5963719"/>
              <a:gd name="connsiteY1" fmla="*/ 5987063 h 5987063"/>
              <a:gd name="connsiteX2" fmla="*/ 5962925 w 5963719"/>
              <a:gd name="connsiteY2" fmla="*/ 5986615 h 5987063"/>
              <a:gd name="connsiteX3" fmla="*/ 5962776 w 5963719"/>
              <a:gd name="connsiteY3" fmla="*/ 0 h 598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719" h="5987063">
                <a:moveTo>
                  <a:pt x="5962776" y="0"/>
                </a:moveTo>
                <a:lnTo>
                  <a:pt x="0" y="5987063"/>
                </a:lnTo>
                <a:lnTo>
                  <a:pt x="5962925" y="5986615"/>
                </a:lnTo>
                <a:cubicBezTo>
                  <a:pt x="5959717" y="3994186"/>
                  <a:pt x="5965984" y="1982804"/>
                  <a:pt x="5962776" y="0"/>
                </a:cubicBezTo>
                <a:close/>
              </a:path>
            </a:pathLst>
          </a:custGeom>
          <a:solidFill>
            <a:srgbClr val="5AC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BBADB6E-EF83-2B69-820F-9025871EA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749" y="3874168"/>
            <a:ext cx="6983902" cy="185877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>
                <a:latin typeface="+mj-lt"/>
              </a:defRPr>
            </a:lvl1pPr>
          </a:lstStyle>
          <a:p>
            <a:r>
              <a:rPr lang="fr-FR" dirty="0"/>
              <a:t>Titre chapitre</a:t>
            </a:r>
            <a:br>
              <a:rPr lang="fr-FR" dirty="0"/>
            </a:br>
            <a:r>
              <a:rPr lang="fr-FR" dirty="0"/>
              <a:t>Accompagnement</a:t>
            </a:r>
            <a:br>
              <a:rPr lang="fr-FR" dirty="0"/>
            </a:br>
            <a:r>
              <a:rPr lang="fr-FR" dirty="0"/>
              <a:t>&amp; Sensibilisation</a:t>
            </a:r>
          </a:p>
        </p:txBody>
      </p:sp>
      <p:grpSp>
        <p:nvGrpSpPr>
          <p:cNvPr id="84" name="Graphique 3">
            <a:extLst>
              <a:ext uri="{FF2B5EF4-FFF2-40B4-BE49-F238E27FC236}">
                <a16:creationId xmlns:a16="http://schemas.microsoft.com/office/drawing/2014/main" id="{F10CEA32-7C4C-1832-5136-D34B1AD2E08B}"/>
              </a:ext>
            </a:extLst>
          </p:cNvPr>
          <p:cNvGrpSpPr/>
          <p:nvPr/>
        </p:nvGrpSpPr>
        <p:grpSpPr>
          <a:xfrm>
            <a:off x="9375350" y="5940920"/>
            <a:ext cx="2228493" cy="418731"/>
            <a:chOff x="9038423" y="5823604"/>
            <a:chExt cx="2498917" cy="469543"/>
          </a:xfrm>
          <a:solidFill>
            <a:schemeClr val="bg1"/>
          </a:solidFill>
        </p:grpSpPr>
        <p:grpSp>
          <p:nvGrpSpPr>
            <p:cNvPr id="85" name="Graphique 3">
              <a:extLst>
                <a:ext uri="{FF2B5EF4-FFF2-40B4-BE49-F238E27FC236}">
                  <a16:creationId xmlns:a16="http://schemas.microsoft.com/office/drawing/2014/main" id="{A74F1EC2-1ED0-15E9-6521-7D8CF4C8E2F9}"/>
                </a:ext>
              </a:extLst>
            </p:cNvPr>
            <p:cNvGrpSpPr/>
            <p:nvPr/>
          </p:nvGrpSpPr>
          <p:grpSpPr>
            <a:xfrm>
              <a:off x="10059818" y="5823604"/>
              <a:ext cx="1477522" cy="469543"/>
              <a:chOff x="10059818" y="5823604"/>
              <a:chExt cx="1477522" cy="469543"/>
            </a:xfrm>
            <a:grpFill/>
          </p:grpSpPr>
          <p:sp>
            <p:nvSpPr>
              <p:cNvPr id="88" name="Forme libre 87">
                <a:extLst>
                  <a:ext uri="{FF2B5EF4-FFF2-40B4-BE49-F238E27FC236}">
                    <a16:creationId xmlns:a16="http://schemas.microsoft.com/office/drawing/2014/main" id="{78D140B9-DBAF-6698-DAF5-66A1842FC3C0}"/>
                  </a:ext>
                </a:extLst>
              </p:cNvPr>
              <p:cNvSpPr/>
              <p:nvPr/>
            </p:nvSpPr>
            <p:spPr>
              <a:xfrm>
                <a:off x="10059818" y="5836468"/>
                <a:ext cx="246075" cy="164125"/>
              </a:xfrm>
              <a:custGeom>
                <a:avLst/>
                <a:gdLst>
                  <a:gd name="connsiteX0" fmla="*/ 0 w 246075"/>
                  <a:gd name="connsiteY0" fmla="*/ 0 h 164125"/>
                  <a:gd name="connsiteX1" fmla="*/ 31107 w 246075"/>
                  <a:gd name="connsiteY1" fmla="*/ 0 h 164125"/>
                  <a:gd name="connsiteX2" fmla="*/ 69055 w 246075"/>
                  <a:gd name="connsiteY2" fmla="*/ 109667 h 164125"/>
                  <a:gd name="connsiteX3" fmla="*/ 70765 w 246075"/>
                  <a:gd name="connsiteY3" fmla="*/ 109667 h 164125"/>
                  <a:gd name="connsiteX4" fmla="*/ 114379 w 246075"/>
                  <a:gd name="connsiteY4" fmla="*/ 0 h 164125"/>
                  <a:gd name="connsiteX5" fmla="*/ 131696 w 246075"/>
                  <a:gd name="connsiteY5" fmla="*/ 0 h 164125"/>
                  <a:gd name="connsiteX6" fmla="*/ 175096 w 246075"/>
                  <a:gd name="connsiteY6" fmla="*/ 109667 h 164125"/>
                  <a:gd name="connsiteX7" fmla="*/ 176807 w 246075"/>
                  <a:gd name="connsiteY7" fmla="*/ 109667 h 164125"/>
                  <a:gd name="connsiteX8" fmla="*/ 214755 w 246075"/>
                  <a:gd name="connsiteY8" fmla="*/ 0 h 164125"/>
                  <a:gd name="connsiteX9" fmla="*/ 246076 w 246075"/>
                  <a:gd name="connsiteY9" fmla="*/ 0 h 164125"/>
                  <a:gd name="connsiteX10" fmla="*/ 185358 w 246075"/>
                  <a:gd name="connsiteY10" fmla="*/ 164126 h 164125"/>
                  <a:gd name="connsiteX11" fmla="*/ 170393 w 246075"/>
                  <a:gd name="connsiteY11" fmla="*/ 164126 h 164125"/>
                  <a:gd name="connsiteX12" fmla="*/ 123893 w 246075"/>
                  <a:gd name="connsiteY12" fmla="*/ 46847 h 164125"/>
                  <a:gd name="connsiteX13" fmla="*/ 122183 w 246075"/>
                  <a:gd name="connsiteY13" fmla="*/ 46847 h 164125"/>
                  <a:gd name="connsiteX14" fmla="*/ 75469 w 246075"/>
                  <a:gd name="connsiteY14" fmla="*/ 164126 h 164125"/>
                  <a:gd name="connsiteX15" fmla="*/ 60717 w 246075"/>
                  <a:gd name="connsiteY15" fmla="*/ 164126 h 164125"/>
                  <a:gd name="connsiteX16" fmla="*/ 0 w 246075"/>
                  <a:gd name="connsiteY16" fmla="*/ 0 h 16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075" h="164125">
                    <a:moveTo>
                      <a:pt x="0" y="0"/>
                    </a:moveTo>
                    <a:lnTo>
                      <a:pt x="31107" y="0"/>
                    </a:lnTo>
                    <a:lnTo>
                      <a:pt x="69055" y="109667"/>
                    </a:lnTo>
                    <a:lnTo>
                      <a:pt x="70765" y="109667"/>
                    </a:lnTo>
                    <a:lnTo>
                      <a:pt x="114379" y="0"/>
                    </a:lnTo>
                    <a:lnTo>
                      <a:pt x="131696" y="0"/>
                    </a:lnTo>
                    <a:lnTo>
                      <a:pt x="175096" y="109667"/>
                    </a:lnTo>
                    <a:lnTo>
                      <a:pt x="176807" y="109667"/>
                    </a:lnTo>
                    <a:lnTo>
                      <a:pt x="214755" y="0"/>
                    </a:lnTo>
                    <a:lnTo>
                      <a:pt x="246076" y="0"/>
                    </a:lnTo>
                    <a:lnTo>
                      <a:pt x="185358" y="164126"/>
                    </a:lnTo>
                    <a:lnTo>
                      <a:pt x="170393" y="164126"/>
                    </a:lnTo>
                    <a:lnTo>
                      <a:pt x="123893" y="46847"/>
                    </a:lnTo>
                    <a:lnTo>
                      <a:pt x="122183" y="46847"/>
                    </a:lnTo>
                    <a:lnTo>
                      <a:pt x="75469" y="164126"/>
                    </a:lnTo>
                    <a:lnTo>
                      <a:pt x="60717" y="1641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89" name="Forme libre 88">
                <a:extLst>
                  <a:ext uri="{FF2B5EF4-FFF2-40B4-BE49-F238E27FC236}">
                    <a16:creationId xmlns:a16="http://schemas.microsoft.com/office/drawing/2014/main" id="{18DB54D4-F888-3B4F-D52E-0C8EDBB822B0}"/>
                  </a:ext>
                </a:extLst>
              </p:cNvPr>
              <p:cNvSpPr/>
              <p:nvPr/>
            </p:nvSpPr>
            <p:spPr>
              <a:xfrm>
                <a:off x="10301511" y="5876883"/>
                <a:ext cx="130948" cy="127034"/>
              </a:xfrm>
              <a:custGeom>
                <a:avLst/>
                <a:gdLst>
                  <a:gd name="connsiteX0" fmla="*/ 0 w 130948"/>
                  <a:gd name="connsiteY0" fmla="*/ 64643 h 127034"/>
                  <a:gd name="connsiteX1" fmla="*/ 62107 w 130948"/>
                  <a:gd name="connsiteY1" fmla="*/ 0 h 127034"/>
                  <a:gd name="connsiteX2" fmla="*/ 105721 w 130948"/>
                  <a:gd name="connsiteY2" fmla="*/ 22405 h 127034"/>
                  <a:gd name="connsiteX3" fmla="*/ 107645 w 130948"/>
                  <a:gd name="connsiteY3" fmla="*/ 22405 h 127034"/>
                  <a:gd name="connsiteX4" fmla="*/ 111707 w 130948"/>
                  <a:gd name="connsiteY4" fmla="*/ 3859 h 127034"/>
                  <a:gd name="connsiteX5" fmla="*/ 130948 w 130948"/>
                  <a:gd name="connsiteY5" fmla="*/ 3859 h 127034"/>
                  <a:gd name="connsiteX6" fmla="*/ 130948 w 130948"/>
                  <a:gd name="connsiteY6" fmla="*/ 123496 h 127034"/>
                  <a:gd name="connsiteX7" fmla="*/ 111493 w 130948"/>
                  <a:gd name="connsiteY7" fmla="*/ 123496 h 127034"/>
                  <a:gd name="connsiteX8" fmla="*/ 107431 w 130948"/>
                  <a:gd name="connsiteY8" fmla="*/ 104951 h 127034"/>
                  <a:gd name="connsiteX9" fmla="*/ 105507 w 130948"/>
                  <a:gd name="connsiteY9" fmla="*/ 104951 h 127034"/>
                  <a:gd name="connsiteX10" fmla="*/ 62107 w 130948"/>
                  <a:gd name="connsiteY10" fmla="*/ 127034 h 127034"/>
                  <a:gd name="connsiteX11" fmla="*/ 0 w 130948"/>
                  <a:gd name="connsiteY11" fmla="*/ 64750 h 127034"/>
                  <a:gd name="connsiteX12" fmla="*/ 102941 w 130948"/>
                  <a:gd name="connsiteY12" fmla="*/ 63678 h 127034"/>
                  <a:gd name="connsiteX13" fmla="*/ 65207 w 130948"/>
                  <a:gd name="connsiteY13" fmla="*/ 25836 h 127034"/>
                  <a:gd name="connsiteX14" fmla="*/ 28434 w 130948"/>
                  <a:gd name="connsiteY14" fmla="*/ 63678 h 127034"/>
                  <a:gd name="connsiteX15" fmla="*/ 65421 w 130948"/>
                  <a:gd name="connsiteY15" fmla="*/ 101199 h 127034"/>
                  <a:gd name="connsiteX16" fmla="*/ 102834 w 130948"/>
                  <a:gd name="connsiteY16" fmla="*/ 63678 h 12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27034">
                    <a:moveTo>
                      <a:pt x="0" y="64643"/>
                    </a:moveTo>
                    <a:cubicBezTo>
                      <a:pt x="0" y="28516"/>
                      <a:pt x="24907" y="0"/>
                      <a:pt x="62107" y="0"/>
                    </a:cubicBezTo>
                    <a:cubicBezTo>
                      <a:pt x="82310" y="0"/>
                      <a:pt x="98131" y="9755"/>
                      <a:pt x="105721" y="22405"/>
                    </a:cubicBezTo>
                    <a:lnTo>
                      <a:pt x="107645" y="22405"/>
                    </a:lnTo>
                    <a:lnTo>
                      <a:pt x="111707" y="3859"/>
                    </a:lnTo>
                    <a:lnTo>
                      <a:pt x="130948" y="3859"/>
                    </a:lnTo>
                    <a:lnTo>
                      <a:pt x="130948" y="123496"/>
                    </a:lnTo>
                    <a:lnTo>
                      <a:pt x="111493" y="123496"/>
                    </a:lnTo>
                    <a:lnTo>
                      <a:pt x="107431" y="104951"/>
                    </a:lnTo>
                    <a:lnTo>
                      <a:pt x="105507" y="104951"/>
                    </a:lnTo>
                    <a:cubicBezTo>
                      <a:pt x="97917" y="117600"/>
                      <a:pt x="82310" y="127034"/>
                      <a:pt x="62107" y="127034"/>
                    </a:cubicBezTo>
                    <a:cubicBezTo>
                      <a:pt x="24907" y="127034"/>
                      <a:pt x="0" y="99483"/>
                      <a:pt x="0" y="64750"/>
                    </a:cubicBezTo>
                    <a:close/>
                    <a:moveTo>
                      <a:pt x="102941" y="63678"/>
                    </a:moveTo>
                    <a:cubicBezTo>
                      <a:pt x="102941" y="43202"/>
                      <a:pt x="86800" y="25836"/>
                      <a:pt x="65207" y="25836"/>
                    </a:cubicBezTo>
                    <a:cubicBezTo>
                      <a:pt x="43614" y="25836"/>
                      <a:pt x="28434" y="41058"/>
                      <a:pt x="28434" y="63678"/>
                    </a:cubicBezTo>
                    <a:cubicBezTo>
                      <a:pt x="28434" y="86297"/>
                      <a:pt x="44790" y="101199"/>
                      <a:pt x="65421" y="101199"/>
                    </a:cubicBezTo>
                    <a:cubicBezTo>
                      <a:pt x="87227" y="101199"/>
                      <a:pt x="102834" y="83081"/>
                      <a:pt x="102834" y="63678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0" name="Forme libre 89">
                <a:extLst>
                  <a:ext uri="{FF2B5EF4-FFF2-40B4-BE49-F238E27FC236}">
                    <a16:creationId xmlns:a16="http://schemas.microsoft.com/office/drawing/2014/main" id="{44442B9E-6880-5799-AD84-8C044D326CEE}"/>
                  </a:ext>
                </a:extLst>
              </p:cNvPr>
              <p:cNvSpPr/>
              <p:nvPr/>
            </p:nvSpPr>
            <p:spPr>
              <a:xfrm>
                <a:off x="10463886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1" name="Forme libre 90">
                <a:extLst>
                  <a:ext uri="{FF2B5EF4-FFF2-40B4-BE49-F238E27FC236}">
                    <a16:creationId xmlns:a16="http://schemas.microsoft.com/office/drawing/2014/main" id="{C092FCAA-E4DD-7733-65F7-1358DE89C2AD}"/>
                  </a:ext>
                </a:extLst>
              </p:cNvPr>
              <p:cNvSpPr/>
              <p:nvPr/>
            </p:nvSpPr>
            <p:spPr>
              <a:xfrm>
                <a:off x="10523962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2" name="Forme libre 91">
                <a:extLst>
                  <a:ext uri="{FF2B5EF4-FFF2-40B4-BE49-F238E27FC236}">
                    <a16:creationId xmlns:a16="http://schemas.microsoft.com/office/drawing/2014/main" id="{611CE054-9EB9-6E34-0256-D41B9607405C}"/>
                  </a:ext>
                </a:extLst>
              </p:cNvPr>
              <p:cNvSpPr/>
              <p:nvPr/>
            </p:nvSpPr>
            <p:spPr>
              <a:xfrm>
                <a:off x="10576555" y="5876883"/>
                <a:ext cx="130199" cy="127248"/>
              </a:xfrm>
              <a:custGeom>
                <a:avLst/>
                <a:gdLst>
                  <a:gd name="connsiteX0" fmla="*/ 0 w 130199"/>
                  <a:gd name="connsiteY0" fmla="*/ 63463 h 127248"/>
                  <a:gd name="connsiteX1" fmla="*/ 64993 w 130199"/>
                  <a:gd name="connsiteY1" fmla="*/ 0 h 127248"/>
                  <a:gd name="connsiteX2" fmla="*/ 130200 w 130199"/>
                  <a:gd name="connsiteY2" fmla="*/ 63463 h 127248"/>
                  <a:gd name="connsiteX3" fmla="*/ 64993 w 130199"/>
                  <a:gd name="connsiteY3" fmla="*/ 127249 h 127248"/>
                  <a:gd name="connsiteX4" fmla="*/ 0 w 130199"/>
                  <a:gd name="connsiteY4" fmla="*/ 63463 h 127248"/>
                  <a:gd name="connsiteX5" fmla="*/ 101445 w 130199"/>
                  <a:gd name="connsiteY5" fmla="*/ 63463 h 127248"/>
                  <a:gd name="connsiteX6" fmla="*/ 64886 w 130199"/>
                  <a:gd name="connsiteY6" fmla="*/ 26372 h 127248"/>
                  <a:gd name="connsiteX7" fmla="*/ 28648 w 130199"/>
                  <a:gd name="connsiteY7" fmla="*/ 63463 h 127248"/>
                  <a:gd name="connsiteX8" fmla="*/ 64886 w 130199"/>
                  <a:gd name="connsiteY8" fmla="*/ 100555 h 127248"/>
                  <a:gd name="connsiteX9" fmla="*/ 101445 w 130199"/>
                  <a:gd name="connsiteY9" fmla="*/ 63463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199" h="127248">
                    <a:moveTo>
                      <a:pt x="0" y="63463"/>
                    </a:moveTo>
                    <a:cubicBezTo>
                      <a:pt x="0" y="26800"/>
                      <a:pt x="29183" y="0"/>
                      <a:pt x="64993" y="0"/>
                    </a:cubicBezTo>
                    <a:cubicBezTo>
                      <a:pt x="100803" y="0"/>
                      <a:pt x="130200" y="26908"/>
                      <a:pt x="130200" y="63463"/>
                    </a:cubicBezTo>
                    <a:cubicBezTo>
                      <a:pt x="130200" y="100019"/>
                      <a:pt x="101552" y="127249"/>
                      <a:pt x="64993" y="127249"/>
                    </a:cubicBezTo>
                    <a:cubicBezTo>
                      <a:pt x="28434" y="127249"/>
                      <a:pt x="0" y="100127"/>
                      <a:pt x="0" y="63463"/>
                    </a:cubicBezTo>
                    <a:close/>
                    <a:moveTo>
                      <a:pt x="101445" y="63463"/>
                    </a:moveTo>
                    <a:cubicBezTo>
                      <a:pt x="101445" y="42023"/>
                      <a:pt x="85517" y="26372"/>
                      <a:pt x="64886" y="26372"/>
                    </a:cubicBezTo>
                    <a:cubicBezTo>
                      <a:pt x="44255" y="26372"/>
                      <a:pt x="28648" y="42023"/>
                      <a:pt x="28648" y="63463"/>
                    </a:cubicBezTo>
                    <a:cubicBezTo>
                      <a:pt x="28648" y="84904"/>
                      <a:pt x="44576" y="100555"/>
                      <a:pt x="64886" y="100555"/>
                    </a:cubicBezTo>
                    <a:cubicBezTo>
                      <a:pt x="85196" y="100555"/>
                      <a:pt x="101445" y="85118"/>
                      <a:pt x="101445" y="63463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3" name="Forme libre 92">
                <a:extLst>
                  <a:ext uri="{FF2B5EF4-FFF2-40B4-BE49-F238E27FC236}">
                    <a16:creationId xmlns:a16="http://schemas.microsoft.com/office/drawing/2014/main" id="{7C6DAC97-74AD-0731-A240-193B840262C2}"/>
                  </a:ext>
                </a:extLst>
              </p:cNvPr>
              <p:cNvSpPr/>
              <p:nvPr/>
            </p:nvSpPr>
            <p:spPr>
              <a:xfrm>
                <a:off x="10730700" y="5877097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7 w 117479"/>
                  <a:gd name="connsiteY7" fmla="*/ 123282 h 123282"/>
                  <a:gd name="connsiteX8" fmla="*/ 88297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538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5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7" y="123282"/>
                    </a:lnTo>
                    <a:lnTo>
                      <a:pt x="88297" y="57139"/>
                    </a:lnTo>
                    <a:cubicBezTo>
                      <a:pt x="88297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538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4" name="Forme libre 93">
                <a:extLst>
                  <a:ext uri="{FF2B5EF4-FFF2-40B4-BE49-F238E27FC236}">
                    <a16:creationId xmlns:a16="http://schemas.microsoft.com/office/drawing/2014/main" id="{DACC9078-62E2-C4EF-F0B6-43AE56601F94}"/>
                  </a:ext>
                </a:extLst>
              </p:cNvPr>
              <p:cNvSpPr/>
              <p:nvPr/>
            </p:nvSpPr>
            <p:spPr>
              <a:xfrm>
                <a:off x="10874689" y="5823604"/>
                <a:ext cx="36024" cy="176775"/>
              </a:xfrm>
              <a:custGeom>
                <a:avLst/>
                <a:gdLst>
                  <a:gd name="connsiteX0" fmla="*/ 0 w 36024"/>
                  <a:gd name="connsiteY0" fmla="*/ 18117 h 176775"/>
                  <a:gd name="connsiteX1" fmla="*/ 17745 w 36024"/>
                  <a:gd name="connsiteY1" fmla="*/ 0 h 176775"/>
                  <a:gd name="connsiteX2" fmla="*/ 36024 w 36024"/>
                  <a:gd name="connsiteY2" fmla="*/ 18117 h 176775"/>
                  <a:gd name="connsiteX3" fmla="*/ 17745 w 36024"/>
                  <a:gd name="connsiteY3" fmla="*/ 35913 h 176775"/>
                  <a:gd name="connsiteX4" fmla="*/ 0 w 36024"/>
                  <a:gd name="connsiteY4" fmla="*/ 18117 h 176775"/>
                  <a:gd name="connsiteX5" fmla="*/ 3100 w 36024"/>
                  <a:gd name="connsiteY5" fmla="*/ 57139 h 176775"/>
                  <a:gd name="connsiteX6" fmla="*/ 32497 w 36024"/>
                  <a:gd name="connsiteY6" fmla="*/ 57139 h 176775"/>
                  <a:gd name="connsiteX7" fmla="*/ 32497 w 36024"/>
                  <a:gd name="connsiteY7" fmla="*/ 176776 h 176775"/>
                  <a:gd name="connsiteX8" fmla="*/ 3100 w 36024"/>
                  <a:gd name="connsiteY8" fmla="*/ 176776 h 176775"/>
                  <a:gd name="connsiteX9" fmla="*/ 3100 w 36024"/>
                  <a:gd name="connsiteY9" fmla="*/ 57031 h 17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024" h="176775">
                    <a:moveTo>
                      <a:pt x="0" y="18117"/>
                    </a:moveTo>
                    <a:cubicBezTo>
                      <a:pt x="0" y="7933"/>
                      <a:pt x="8552" y="0"/>
                      <a:pt x="17745" y="0"/>
                    </a:cubicBezTo>
                    <a:cubicBezTo>
                      <a:pt x="27472" y="0"/>
                      <a:pt x="36024" y="8040"/>
                      <a:pt x="36024" y="18117"/>
                    </a:cubicBezTo>
                    <a:cubicBezTo>
                      <a:pt x="36024" y="28194"/>
                      <a:pt x="27686" y="35913"/>
                      <a:pt x="17745" y="35913"/>
                    </a:cubicBezTo>
                    <a:cubicBezTo>
                      <a:pt x="7803" y="35913"/>
                      <a:pt x="0" y="28087"/>
                      <a:pt x="0" y="18117"/>
                    </a:cubicBezTo>
                    <a:close/>
                    <a:moveTo>
                      <a:pt x="3100" y="57139"/>
                    </a:moveTo>
                    <a:lnTo>
                      <a:pt x="32497" y="57139"/>
                    </a:lnTo>
                    <a:lnTo>
                      <a:pt x="32497" y="176776"/>
                    </a:lnTo>
                    <a:lnTo>
                      <a:pt x="3100" y="176776"/>
                    </a:lnTo>
                    <a:lnTo>
                      <a:pt x="3100" y="57031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5" name="Forme libre 94">
                <a:extLst>
                  <a:ext uri="{FF2B5EF4-FFF2-40B4-BE49-F238E27FC236}">
                    <a16:creationId xmlns:a16="http://schemas.microsoft.com/office/drawing/2014/main" id="{632D0C7F-5A1E-0C95-2169-4CAB7D92CC3B}"/>
                  </a:ext>
                </a:extLst>
              </p:cNvPr>
              <p:cNvSpPr/>
              <p:nvPr/>
            </p:nvSpPr>
            <p:spPr>
              <a:xfrm>
                <a:off x="10931344" y="5876776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6" name="Forme libre 95">
                <a:extLst>
                  <a:ext uri="{FF2B5EF4-FFF2-40B4-BE49-F238E27FC236}">
                    <a16:creationId xmlns:a16="http://schemas.microsoft.com/office/drawing/2014/main" id="{06A29144-9931-A9FA-FB42-B3CBE0CE74E9}"/>
                  </a:ext>
                </a:extLst>
              </p:cNvPr>
              <p:cNvSpPr/>
              <p:nvPr/>
            </p:nvSpPr>
            <p:spPr>
              <a:xfrm>
                <a:off x="10077135" y="6080459"/>
                <a:ext cx="102727" cy="164018"/>
              </a:xfrm>
              <a:custGeom>
                <a:avLst/>
                <a:gdLst>
                  <a:gd name="connsiteX0" fmla="*/ 0 w 102727"/>
                  <a:gd name="connsiteY0" fmla="*/ 0 h 164018"/>
                  <a:gd name="connsiteX1" fmla="*/ 102727 w 102727"/>
                  <a:gd name="connsiteY1" fmla="*/ 0 h 164018"/>
                  <a:gd name="connsiteX2" fmla="*/ 102727 w 102727"/>
                  <a:gd name="connsiteY2" fmla="*/ 23584 h 164018"/>
                  <a:gd name="connsiteX3" fmla="*/ 30679 w 102727"/>
                  <a:gd name="connsiteY3" fmla="*/ 23584 h 164018"/>
                  <a:gd name="connsiteX4" fmla="*/ 30679 w 102727"/>
                  <a:gd name="connsiteY4" fmla="*/ 70432 h 164018"/>
                  <a:gd name="connsiteX5" fmla="*/ 94924 w 102727"/>
                  <a:gd name="connsiteY5" fmla="*/ 70432 h 164018"/>
                  <a:gd name="connsiteX6" fmla="*/ 94924 w 102727"/>
                  <a:gd name="connsiteY6" fmla="*/ 92837 h 164018"/>
                  <a:gd name="connsiteX7" fmla="*/ 30679 w 102727"/>
                  <a:gd name="connsiteY7" fmla="*/ 92837 h 164018"/>
                  <a:gd name="connsiteX8" fmla="*/ 30679 w 102727"/>
                  <a:gd name="connsiteY8" fmla="*/ 140434 h 164018"/>
                  <a:gd name="connsiteX9" fmla="*/ 102727 w 102727"/>
                  <a:gd name="connsiteY9" fmla="*/ 140434 h 164018"/>
                  <a:gd name="connsiteX10" fmla="*/ 102727 w 102727"/>
                  <a:gd name="connsiteY10" fmla="*/ 164019 h 164018"/>
                  <a:gd name="connsiteX11" fmla="*/ 0 w 102727"/>
                  <a:gd name="connsiteY11" fmla="*/ 164019 h 164018"/>
                  <a:gd name="connsiteX12" fmla="*/ 0 w 102727"/>
                  <a:gd name="connsiteY12" fmla="*/ 214 h 16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727" h="164018">
                    <a:moveTo>
                      <a:pt x="0" y="0"/>
                    </a:moveTo>
                    <a:lnTo>
                      <a:pt x="102727" y="0"/>
                    </a:lnTo>
                    <a:lnTo>
                      <a:pt x="102727" y="23584"/>
                    </a:lnTo>
                    <a:lnTo>
                      <a:pt x="30679" y="23584"/>
                    </a:lnTo>
                    <a:lnTo>
                      <a:pt x="30679" y="70432"/>
                    </a:lnTo>
                    <a:lnTo>
                      <a:pt x="94924" y="70432"/>
                    </a:lnTo>
                    <a:lnTo>
                      <a:pt x="94924" y="92837"/>
                    </a:lnTo>
                    <a:lnTo>
                      <a:pt x="30679" y="92837"/>
                    </a:lnTo>
                    <a:lnTo>
                      <a:pt x="30679" y="140434"/>
                    </a:lnTo>
                    <a:lnTo>
                      <a:pt x="102727" y="140434"/>
                    </a:lnTo>
                    <a:lnTo>
                      <a:pt x="102727" y="164019"/>
                    </a:lnTo>
                    <a:lnTo>
                      <a:pt x="0" y="164019"/>
                    </a:lnTo>
                    <a:lnTo>
                      <a:pt x="0" y="214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7" name="Forme libre 96">
                <a:extLst>
                  <a:ext uri="{FF2B5EF4-FFF2-40B4-BE49-F238E27FC236}">
                    <a16:creationId xmlns:a16="http://schemas.microsoft.com/office/drawing/2014/main" id="{B5612318-4DAF-4A69-D2A1-4B1E6AB50E52}"/>
                  </a:ext>
                </a:extLst>
              </p:cNvPr>
              <p:cNvSpPr/>
              <p:nvPr/>
            </p:nvSpPr>
            <p:spPr>
              <a:xfrm>
                <a:off x="10204235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8" name="Forme libre 97">
                <a:extLst>
                  <a:ext uri="{FF2B5EF4-FFF2-40B4-BE49-F238E27FC236}">
                    <a16:creationId xmlns:a16="http://schemas.microsoft.com/office/drawing/2014/main" id="{4B34F75C-0148-59F0-4B3E-5552143C2C31}"/>
                  </a:ext>
                </a:extLst>
              </p:cNvPr>
              <p:cNvSpPr/>
              <p:nvPr/>
            </p:nvSpPr>
            <p:spPr>
              <a:xfrm>
                <a:off x="10339031" y="6097183"/>
                <a:ext cx="88403" cy="150725"/>
              </a:xfrm>
              <a:custGeom>
                <a:avLst/>
                <a:gdLst>
                  <a:gd name="connsiteX0" fmla="*/ 88403 w 88403"/>
                  <a:gd name="connsiteY0" fmla="*/ 146652 h 150725"/>
                  <a:gd name="connsiteX1" fmla="*/ 64459 w 88403"/>
                  <a:gd name="connsiteY1" fmla="*/ 150726 h 150725"/>
                  <a:gd name="connsiteX2" fmla="*/ 17745 w 88403"/>
                  <a:gd name="connsiteY2" fmla="*/ 97446 h 150725"/>
                  <a:gd name="connsiteX3" fmla="*/ 17745 w 88403"/>
                  <a:gd name="connsiteY3" fmla="*/ 51778 h 150725"/>
                  <a:gd name="connsiteX4" fmla="*/ 0 w 88403"/>
                  <a:gd name="connsiteY4" fmla="*/ 51778 h 150725"/>
                  <a:gd name="connsiteX5" fmla="*/ 0 w 88403"/>
                  <a:gd name="connsiteY5" fmla="*/ 27551 h 150725"/>
                  <a:gd name="connsiteX6" fmla="*/ 19883 w 88403"/>
                  <a:gd name="connsiteY6" fmla="*/ 27551 h 150725"/>
                  <a:gd name="connsiteX7" fmla="*/ 24586 w 88403"/>
                  <a:gd name="connsiteY7" fmla="*/ 0 h 150725"/>
                  <a:gd name="connsiteX8" fmla="*/ 46179 w 88403"/>
                  <a:gd name="connsiteY8" fmla="*/ 0 h 150725"/>
                  <a:gd name="connsiteX9" fmla="*/ 46179 w 88403"/>
                  <a:gd name="connsiteY9" fmla="*/ 27551 h 150725"/>
                  <a:gd name="connsiteX10" fmla="*/ 83593 w 88403"/>
                  <a:gd name="connsiteY10" fmla="*/ 27551 h 150725"/>
                  <a:gd name="connsiteX11" fmla="*/ 83593 w 88403"/>
                  <a:gd name="connsiteY11" fmla="*/ 51778 h 150725"/>
                  <a:gd name="connsiteX12" fmla="*/ 46393 w 88403"/>
                  <a:gd name="connsiteY12" fmla="*/ 51778 h 150725"/>
                  <a:gd name="connsiteX13" fmla="*/ 46393 w 88403"/>
                  <a:gd name="connsiteY13" fmla="*/ 97661 h 150725"/>
                  <a:gd name="connsiteX14" fmla="*/ 69376 w 88403"/>
                  <a:gd name="connsiteY14" fmla="*/ 124569 h 150725"/>
                  <a:gd name="connsiteX15" fmla="*/ 85731 w 88403"/>
                  <a:gd name="connsiteY15" fmla="*/ 121031 h 150725"/>
                  <a:gd name="connsiteX16" fmla="*/ 88083 w 88403"/>
                  <a:gd name="connsiteY16" fmla="*/ 121031 h 150725"/>
                  <a:gd name="connsiteX17" fmla="*/ 88296 w 88403"/>
                  <a:gd name="connsiteY17" fmla="*/ 146759 h 15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8403" h="150725">
                    <a:moveTo>
                      <a:pt x="88403" y="146652"/>
                    </a:moveTo>
                    <a:cubicBezTo>
                      <a:pt x="81241" y="149547"/>
                      <a:pt x="72048" y="150726"/>
                      <a:pt x="64459" y="150726"/>
                    </a:cubicBezTo>
                    <a:cubicBezTo>
                      <a:pt x="34848" y="150726"/>
                      <a:pt x="17745" y="134538"/>
                      <a:pt x="17745" y="97446"/>
                    </a:cubicBezTo>
                    <a:lnTo>
                      <a:pt x="17745" y="51778"/>
                    </a:lnTo>
                    <a:lnTo>
                      <a:pt x="0" y="51778"/>
                    </a:lnTo>
                    <a:lnTo>
                      <a:pt x="0" y="27551"/>
                    </a:lnTo>
                    <a:lnTo>
                      <a:pt x="19883" y="27551"/>
                    </a:lnTo>
                    <a:lnTo>
                      <a:pt x="24586" y="0"/>
                    </a:lnTo>
                    <a:lnTo>
                      <a:pt x="46179" y="0"/>
                    </a:lnTo>
                    <a:lnTo>
                      <a:pt x="46179" y="27551"/>
                    </a:lnTo>
                    <a:lnTo>
                      <a:pt x="83593" y="27551"/>
                    </a:lnTo>
                    <a:lnTo>
                      <a:pt x="83593" y="51778"/>
                    </a:lnTo>
                    <a:lnTo>
                      <a:pt x="46393" y="51778"/>
                    </a:lnTo>
                    <a:lnTo>
                      <a:pt x="46393" y="97661"/>
                    </a:lnTo>
                    <a:cubicBezTo>
                      <a:pt x="46393" y="115992"/>
                      <a:pt x="53769" y="124569"/>
                      <a:pt x="69376" y="124569"/>
                    </a:cubicBezTo>
                    <a:cubicBezTo>
                      <a:pt x="76752" y="124569"/>
                      <a:pt x="82203" y="122639"/>
                      <a:pt x="85731" y="121031"/>
                    </a:cubicBezTo>
                    <a:lnTo>
                      <a:pt x="88083" y="121031"/>
                    </a:lnTo>
                    <a:lnTo>
                      <a:pt x="88296" y="146759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9" name="Forme libre 98">
                <a:extLst>
                  <a:ext uri="{FF2B5EF4-FFF2-40B4-BE49-F238E27FC236}">
                    <a16:creationId xmlns:a16="http://schemas.microsoft.com/office/drawing/2014/main" id="{CF5EECF8-F684-6D05-F86B-DCF35F4966B7}"/>
                  </a:ext>
                </a:extLst>
              </p:cNvPr>
              <p:cNvSpPr/>
              <p:nvPr/>
            </p:nvSpPr>
            <p:spPr>
              <a:xfrm>
                <a:off x="10446355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0" name="Forme libre 99">
                <a:extLst>
                  <a:ext uri="{FF2B5EF4-FFF2-40B4-BE49-F238E27FC236}">
                    <a16:creationId xmlns:a16="http://schemas.microsoft.com/office/drawing/2014/main" id="{8A0AA348-5BDF-8BD1-47B8-23AB9CD236BB}"/>
                  </a:ext>
                </a:extLst>
              </p:cNvPr>
              <p:cNvSpPr/>
              <p:nvPr/>
            </p:nvSpPr>
            <p:spPr>
              <a:xfrm>
                <a:off x="10521824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1" name="Forme libre 100">
                <a:extLst>
                  <a:ext uri="{FF2B5EF4-FFF2-40B4-BE49-F238E27FC236}">
                    <a16:creationId xmlns:a16="http://schemas.microsoft.com/office/drawing/2014/main" id="{3CB256A2-8EC9-6889-456A-FDA3A33136F9}"/>
                  </a:ext>
                </a:extLst>
              </p:cNvPr>
              <p:cNvSpPr/>
              <p:nvPr/>
            </p:nvSpPr>
            <p:spPr>
              <a:xfrm>
                <a:off x="10665493" y="6120981"/>
                <a:ext cx="130948" cy="172166"/>
              </a:xfrm>
              <a:custGeom>
                <a:avLst/>
                <a:gdLst>
                  <a:gd name="connsiteX0" fmla="*/ 0 w 130948"/>
                  <a:gd name="connsiteY0" fmla="*/ 3752 h 172166"/>
                  <a:gd name="connsiteX1" fmla="*/ 21379 w 130948"/>
                  <a:gd name="connsiteY1" fmla="*/ 3752 h 172166"/>
                  <a:gd name="connsiteX2" fmla="*/ 24265 w 130948"/>
                  <a:gd name="connsiteY2" fmla="*/ 21119 h 172166"/>
                  <a:gd name="connsiteX3" fmla="*/ 26190 w 130948"/>
                  <a:gd name="connsiteY3" fmla="*/ 21119 h 172166"/>
                  <a:gd name="connsiteX4" fmla="*/ 70017 w 130948"/>
                  <a:gd name="connsiteY4" fmla="*/ 0 h 172166"/>
                  <a:gd name="connsiteX5" fmla="*/ 130948 w 130948"/>
                  <a:gd name="connsiteY5" fmla="*/ 63463 h 172166"/>
                  <a:gd name="connsiteX6" fmla="*/ 69483 w 130948"/>
                  <a:gd name="connsiteY6" fmla="*/ 126927 h 172166"/>
                  <a:gd name="connsiteX7" fmla="*/ 30572 w 130948"/>
                  <a:gd name="connsiteY7" fmla="*/ 107952 h 172166"/>
                  <a:gd name="connsiteX8" fmla="*/ 28648 w 130948"/>
                  <a:gd name="connsiteY8" fmla="*/ 107952 h 172166"/>
                  <a:gd name="connsiteX9" fmla="*/ 28648 w 130948"/>
                  <a:gd name="connsiteY9" fmla="*/ 172166 h 172166"/>
                  <a:gd name="connsiteX10" fmla="*/ 0 w 130948"/>
                  <a:gd name="connsiteY10" fmla="*/ 172166 h 172166"/>
                  <a:gd name="connsiteX11" fmla="*/ 0 w 130948"/>
                  <a:gd name="connsiteY11" fmla="*/ 3752 h 172166"/>
                  <a:gd name="connsiteX12" fmla="*/ 102727 w 130948"/>
                  <a:gd name="connsiteY12" fmla="*/ 63678 h 172166"/>
                  <a:gd name="connsiteX13" fmla="*/ 65955 w 130948"/>
                  <a:gd name="connsiteY13" fmla="*/ 25836 h 172166"/>
                  <a:gd name="connsiteX14" fmla="*/ 28007 w 130948"/>
                  <a:gd name="connsiteY14" fmla="*/ 63678 h 172166"/>
                  <a:gd name="connsiteX15" fmla="*/ 65741 w 130948"/>
                  <a:gd name="connsiteY15" fmla="*/ 101199 h 172166"/>
                  <a:gd name="connsiteX16" fmla="*/ 102727 w 130948"/>
                  <a:gd name="connsiteY16" fmla="*/ 63678 h 172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2166">
                    <a:moveTo>
                      <a:pt x="0" y="3752"/>
                    </a:moveTo>
                    <a:lnTo>
                      <a:pt x="21379" y="3752"/>
                    </a:lnTo>
                    <a:lnTo>
                      <a:pt x="24265" y="21119"/>
                    </a:lnTo>
                    <a:lnTo>
                      <a:pt x="26190" y="21119"/>
                    </a:lnTo>
                    <a:cubicBezTo>
                      <a:pt x="32069" y="10613"/>
                      <a:pt x="47569" y="0"/>
                      <a:pt x="70017" y="0"/>
                    </a:cubicBezTo>
                    <a:cubicBezTo>
                      <a:pt x="106576" y="0"/>
                      <a:pt x="130948" y="27551"/>
                      <a:pt x="130948" y="63463"/>
                    </a:cubicBezTo>
                    <a:cubicBezTo>
                      <a:pt x="130948" y="99376"/>
                      <a:pt x="104652" y="126927"/>
                      <a:pt x="69483" y="126927"/>
                    </a:cubicBezTo>
                    <a:cubicBezTo>
                      <a:pt x="50989" y="126927"/>
                      <a:pt x="36238" y="117172"/>
                      <a:pt x="30572" y="107952"/>
                    </a:cubicBezTo>
                    <a:lnTo>
                      <a:pt x="28648" y="107952"/>
                    </a:lnTo>
                    <a:lnTo>
                      <a:pt x="28648" y="172166"/>
                    </a:lnTo>
                    <a:lnTo>
                      <a:pt x="0" y="172166"/>
                    </a:lnTo>
                    <a:lnTo>
                      <a:pt x="0" y="3752"/>
                    </a:lnTo>
                    <a:close/>
                    <a:moveTo>
                      <a:pt x="102727" y="63678"/>
                    </a:moveTo>
                    <a:cubicBezTo>
                      <a:pt x="102727" y="41058"/>
                      <a:pt x="86372" y="25836"/>
                      <a:pt x="65955" y="25836"/>
                    </a:cubicBezTo>
                    <a:cubicBezTo>
                      <a:pt x="44362" y="25836"/>
                      <a:pt x="28007" y="43202"/>
                      <a:pt x="28007" y="63678"/>
                    </a:cubicBezTo>
                    <a:cubicBezTo>
                      <a:pt x="28007" y="84153"/>
                      <a:pt x="43934" y="101199"/>
                      <a:pt x="65741" y="101199"/>
                    </a:cubicBezTo>
                    <a:cubicBezTo>
                      <a:pt x="86158" y="101199"/>
                      <a:pt x="102727" y="85761"/>
                      <a:pt x="102727" y="63678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2" name="Forme libre 101">
                <a:extLst>
                  <a:ext uri="{FF2B5EF4-FFF2-40B4-BE49-F238E27FC236}">
                    <a16:creationId xmlns:a16="http://schemas.microsoft.com/office/drawing/2014/main" id="{C890056B-EC4B-6588-8A9A-4B204C3944C7}"/>
                  </a:ext>
                </a:extLst>
              </p:cNvPr>
              <p:cNvSpPr/>
              <p:nvPr/>
            </p:nvSpPr>
            <p:spPr>
              <a:xfrm>
                <a:off x="10820599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3" name="Forme libre 102">
                <a:extLst>
                  <a:ext uri="{FF2B5EF4-FFF2-40B4-BE49-F238E27FC236}">
                    <a16:creationId xmlns:a16="http://schemas.microsoft.com/office/drawing/2014/main" id="{190C0E87-EFCA-7E70-E7CF-9E9838B8D87D}"/>
                  </a:ext>
                </a:extLst>
              </p:cNvPr>
              <p:cNvSpPr/>
              <p:nvPr/>
            </p:nvSpPr>
            <p:spPr>
              <a:xfrm>
                <a:off x="10895961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4" name="Forme libre 103">
                <a:extLst>
                  <a:ext uri="{FF2B5EF4-FFF2-40B4-BE49-F238E27FC236}">
                    <a16:creationId xmlns:a16="http://schemas.microsoft.com/office/drawing/2014/main" id="{B18B74F2-6557-49EA-AAC0-6B69AF98E898}"/>
                  </a:ext>
                </a:extLst>
              </p:cNvPr>
              <p:cNvSpPr/>
              <p:nvPr/>
            </p:nvSpPr>
            <p:spPr>
              <a:xfrm>
                <a:off x="11039737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7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7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5" name="Forme libre 104">
                <a:extLst>
                  <a:ext uri="{FF2B5EF4-FFF2-40B4-BE49-F238E27FC236}">
                    <a16:creationId xmlns:a16="http://schemas.microsoft.com/office/drawing/2014/main" id="{4313E407-21C3-27EE-E865-E22757041AFD}"/>
                  </a:ext>
                </a:extLst>
              </p:cNvPr>
              <p:cNvSpPr/>
              <p:nvPr/>
            </p:nvSpPr>
            <p:spPr>
              <a:xfrm>
                <a:off x="11179237" y="6077029"/>
                <a:ext cx="130948" cy="170986"/>
              </a:xfrm>
              <a:custGeom>
                <a:avLst/>
                <a:gdLst>
                  <a:gd name="connsiteX0" fmla="*/ 107 w 130948"/>
                  <a:gd name="connsiteY0" fmla="*/ 108595 h 170986"/>
                  <a:gd name="connsiteX1" fmla="*/ 62214 w 130948"/>
                  <a:gd name="connsiteY1" fmla="*/ 43953 h 170986"/>
                  <a:gd name="connsiteX2" fmla="*/ 100589 w 130948"/>
                  <a:gd name="connsiteY2" fmla="*/ 63463 h 170986"/>
                  <a:gd name="connsiteX3" fmla="*/ 102514 w 130948"/>
                  <a:gd name="connsiteY3" fmla="*/ 63463 h 170986"/>
                  <a:gd name="connsiteX4" fmla="*/ 102514 w 130948"/>
                  <a:gd name="connsiteY4" fmla="*/ 0 h 170986"/>
                  <a:gd name="connsiteX5" fmla="*/ 130948 w 130948"/>
                  <a:gd name="connsiteY5" fmla="*/ 0 h 170986"/>
                  <a:gd name="connsiteX6" fmla="*/ 130948 w 130948"/>
                  <a:gd name="connsiteY6" fmla="*/ 167449 h 170986"/>
                  <a:gd name="connsiteX7" fmla="*/ 111493 w 130948"/>
                  <a:gd name="connsiteY7" fmla="*/ 167449 h 170986"/>
                  <a:gd name="connsiteX8" fmla="*/ 107431 w 130948"/>
                  <a:gd name="connsiteY8" fmla="*/ 148903 h 170986"/>
                  <a:gd name="connsiteX9" fmla="*/ 105507 w 130948"/>
                  <a:gd name="connsiteY9" fmla="*/ 148903 h 170986"/>
                  <a:gd name="connsiteX10" fmla="*/ 62107 w 130948"/>
                  <a:gd name="connsiteY10" fmla="*/ 170987 h 170986"/>
                  <a:gd name="connsiteX11" fmla="*/ 0 w 130948"/>
                  <a:gd name="connsiteY11" fmla="*/ 108703 h 170986"/>
                  <a:gd name="connsiteX12" fmla="*/ 103048 w 130948"/>
                  <a:gd name="connsiteY12" fmla="*/ 107631 h 170986"/>
                  <a:gd name="connsiteX13" fmla="*/ 65314 w 130948"/>
                  <a:gd name="connsiteY13" fmla="*/ 69788 h 170986"/>
                  <a:gd name="connsiteX14" fmla="*/ 28541 w 130948"/>
                  <a:gd name="connsiteY14" fmla="*/ 107631 h 170986"/>
                  <a:gd name="connsiteX15" fmla="*/ 65527 w 130948"/>
                  <a:gd name="connsiteY15" fmla="*/ 145151 h 170986"/>
                  <a:gd name="connsiteX16" fmla="*/ 102941 w 130948"/>
                  <a:gd name="connsiteY16" fmla="*/ 107631 h 1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0986">
                    <a:moveTo>
                      <a:pt x="107" y="108595"/>
                    </a:moveTo>
                    <a:cubicBezTo>
                      <a:pt x="107" y="72468"/>
                      <a:pt x="25014" y="43953"/>
                      <a:pt x="62214" y="43953"/>
                    </a:cubicBezTo>
                    <a:cubicBezTo>
                      <a:pt x="81134" y="43953"/>
                      <a:pt x="93534" y="52958"/>
                      <a:pt x="100589" y="63463"/>
                    </a:cubicBezTo>
                    <a:lnTo>
                      <a:pt x="102514" y="63463"/>
                    </a:lnTo>
                    <a:lnTo>
                      <a:pt x="102514" y="0"/>
                    </a:lnTo>
                    <a:lnTo>
                      <a:pt x="130948" y="0"/>
                    </a:lnTo>
                    <a:lnTo>
                      <a:pt x="130948" y="167449"/>
                    </a:lnTo>
                    <a:lnTo>
                      <a:pt x="111493" y="167449"/>
                    </a:lnTo>
                    <a:lnTo>
                      <a:pt x="107431" y="148903"/>
                    </a:lnTo>
                    <a:lnTo>
                      <a:pt x="105507" y="148903"/>
                    </a:lnTo>
                    <a:cubicBezTo>
                      <a:pt x="97917" y="161553"/>
                      <a:pt x="82310" y="170987"/>
                      <a:pt x="62107" y="170987"/>
                    </a:cubicBezTo>
                    <a:cubicBezTo>
                      <a:pt x="24907" y="170987"/>
                      <a:pt x="0" y="143436"/>
                      <a:pt x="0" y="108703"/>
                    </a:cubicBezTo>
                    <a:close/>
                    <a:moveTo>
                      <a:pt x="103048" y="107631"/>
                    </a:moveTo>
                    <a:cubicBezTo>
                      <a:pt x="103048" y="87155"/>
                      <a:pt x="86907" y="69788"/>
                      <a:pt x="65314" y="69788"/>
                    </a:cubicBezTo>
                    <a:cubicBezTo>
                      <a:pt x="43721" y="69788"/>
                      <a:pt x="28541" y="85011"/>
                      <a:pt x="28541" y="107631"/>
                    </a:cubicBezTo>
                    <a:cubicBezTo>
                      <a:pt x="28541" y="130250"/>
                      <a:pt x="44896" y="145151"/>
                      <a:pt x="65527" y="145151"/>
                    </a:cubicBezTo>
                    <a:cubicBezTo>
                      <a:pt x="87334" y="145151"/>
                      <a:pt x="102941" y="127034"/>
                      <a:pt x="102941" y="107631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6" name="Forme libre 105">
                <a:extLst>
                  <a:ext uri="{FF2B5EF4-FFF2-40B4-BE49-F238E27FC236}">
                    <a16:creationId xmlns:a16="http://schemas.microsoft.com/office/drawing/2014/main" id="{566615E1-1DC9-0B4B-C315-73CE20E25DC4}"/>
                  </a:ext>
                </a:extLst>
              </p:cNvPr>
              <p:cNvSpPr/>
              <p:nvPr/>
            </p:nvSpPr>
            <p:spPr>
              <a:xfrm>
                <a:off x="11341826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90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90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90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90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7" name="Forme libre 106">
                <a:extLst>
                  <a:ext uri="{FF2B5EF4-FFF2-40B4-BE49-F238E27FC236}">
                    <a16:creationId xmlns:a16="http://schemas.microsoft.com/office/drawing/2014/main" id="{75ED3E36-06E4-C76A-4BD7-48FD7BB35B7D}"/>
                  </a:ext>
                </a:extLst>
              </p:cNvPr>
              <p:cNvSpPr/>
              <p:nvPr/>
            </p:nvSpPr>
            <p:spPr>
              <a:xfrm>
                <a:off x="11417188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8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120BA50-3E1A-CD90-F28A-7852E55376CA}"/>
                </a:ext>
              </a:extLst>
            </p:cNvPr>
            <p:cNvSpPr/>
            <p:nvPr/>
          </p:nvSpPr>
          <p:spPr>
            <a:xfrm>
              <a:off x="9038423" y="5836253"/>
              <a:ext cx="617112" cy="408010"/>
            </a:xfrm>
            <a:custGeom>
              <a:avLst/>
              <a:gdLst>
                <a:gd name="connsiteX0" fmla="*/ 483492 w 617112"/>
                <a:gd name="connsiteY0" fmla="*/ 0 h 408010"/>
                <a:gd name="connsiteX1" fmla="*/ 419675 w 617112"/>
                <a:gd name="connsiteY1" fmla="*/ 179027 h 408010"/>
                <a:gd name="connsiteX2" fmla="*/ 347093 w 617112"/>
                <a:gd name="connsiteY2" fmla="*/ 0 h 408010"/>
                <a:gd name="connsiteX3" fmla="*/ 308503 w 617112"/>
                <a:gd name="connsiteY3" fmla="*/ 0 h 408010"/>
                <a:gd name="connsiteX4" fmla="*/ 270020 w 617112"/>
                <a:gd name="connsiteY4" fmla="*/ 0 h 408010"/>
                <a:gd name="connsiteX5" fmla="*/ 197438 w 617112"/>
                <a:gd name="connsiteY5" fmla="*/ 179027 h 408010"/>
                <a:gd name="connsiteX6" fmla="*/ 133621 w 617112"/>
                <a:gd name="connsiteY6" fmla="*/ 0 h 408010"/>
                <a:gd name="connsiteX7" fmla="*/ 0 w 617112"/>
                <a:gd name="connsiteY7" fmla="*/ 0 h 408010"/>
                <a:gd name="connsiteX8" fmla="*/ 155107 w 617112"/>
                <a:gd name="connsiteY8" fmla="*/ 408010 h 408010"/>
                <a:gd name="connsiteX9" fmla="*/ 225979 w 617112"/>
                <a:gd name="connsiteY9" fmla="*/ 408010 h 408010"/>
                <a:gd name="connsiteX10" fmla="*/ 308503 w 617112"/>
                <a:gd name="connsiteY10" fmla="*/ 205184 h 408010"/>
                <a:gd name="connsiteX11" fmla="*/ 391134 w 617112"/>
                <a:gd name="connsiteY11" fmla="*/ 408010 h 408010"/>
                <a:gd name="connsiteX12" fmla="*/ 462006 w 617112"/>
                <a:gd name="connsiteY12" fmla="*/ 408010 h 408010"/>
                <a:gd name="connsiteX13" fmla="*/ 617113 w 617112"/>
                <a:gd name="connsiteY13" fmla="*/ 0 h 408010"/>
                <a:gd name="connsiteX14" fmla="*/ 483492 w 617112"/>
                <a:gd name="connsiteY14" fmla="*/ 0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7112" h="408010">
                  <a:moveTo>
                    <a:pt x="483492" y="0"/>
                  </a:moveTo>
                  <a:lnTo>
                    <a:pt x="419675" y="179027"/>
                  </a:lnTo>
                  <a:lnTo>
                    <a:pt x="347093" y="0"/>
                  </a:lnTo>
                  <a:lnTo>
                    <a:pt x="308503" y="0"/>
                  </a:lnTo>
                  <a:lnTo>
                    <a:pt x="270020" y="0"/>
                  </a:lnTo>
                  <a:lnTo>
                    <a:pt x="197438" y="179027"/>
                  </a:lnTo>
                  <a:lnTo>
                    <a:pt x="133621" y="0"/>
                  </a:lnTo>
                  <a:lnTo>
                    <a:pt x="0" y="0"/>
                  </a:lnTo>
                  <a:lnTo>
                    <a:pt x="155107" y="408010"/>
                  </a:lnTo>
                  <a:lnTo>
                    <a:pt x="225979" y="408010"/>
                  </a:lnTo>
                  <a:lnTo>
                    <a:pt x="308503" y="205184"/>
                  </a:lnTo>
                  <a:lnTo>
                    <a:pt x="391134" y="408010"/>
                  </a:lnTo>
                  <a:lnTo>
                    <a:pt x="462006" y="408010"/>
                  </a:lnTo>
                  <a:lnTo>
                    <a:pt x="617113" y="0"/>
                  </a:lnTo>
                  <a:lnTo>
                    <a:pt x="483492" y="0"/>
                  </a:lnTo>
                  <a:close/>
                </a:path>
              </a:pathLst>
            </a:custGeom>
            <a:grpFill/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8708BA66-8DA1-C818-C2E0-C1A7A3C605B4}"/>
                </a:ext>
              </a:extLst>
            </p:cNvPr>
            <p:cNvSpPr/>
            <p:nvPr/>
          </p:nvSpPr>
          <p:spPr>
            <a:xfrm>
              <a:off x="9677022" y="5836253"/>
              <a:ext cx="277075" cy="408010"/>
            </a:xfrm>
            <a:custGeom>
              <a:avLst/>
              <a:gdLst>
                <a:gd name="connsiteX0" fmla="*/ 277076 w 277075"/>
                <a:gd name="connsiteY0" fmla="*/ 107631 h 408010"/>
                <a:gd name="connsiteX1" fmla="*/ 277076 w 277075"/>
                <a:gd name="connsiteY1" fmla="*/ 0 h 408010"/>
                <a:gd name="connsiteX2" fmla="*/ 0 w 277075"/>
                <a:gd name="connsiteY2" fmla="*/ 0 h 408010"/>
                <a:gd name="connsiteX3" fmla="*/ 0 w 277075"/>
                <a:gd name="connsiteY3" fmla="*/ 408010 h 408010"/>
                <a:gd name="connsiteX4" fmla="*/ 277076 w 277075"/>
                <a:gd name="connsiteY4" fmla="*/ 408010 h 408010"/>
                <a:gd name="connsiteX5" fmla="*/ 277076 w 277075"/>
                <a:gd name="connsiteY5" fmla="*/ 300594 h 408010"/>
                <a:gd name="connsiteX6" fmla="*/ 122717 w 277075"/>
                <a:gd name="connsiteY6" fmla="*/ 300594 h 408010"/>
                <a:gd name="connsiteX7" fmla="*/ 122717 w 277075"/>
                <a:gd name="connsiteY7" fmla="*/ 257713 h 408010"/>
                <a:gd name="connsiteX8" fmla="*/ 260293 w 277075"/>
                <a:gd name="connsiteY8" fmla="*/ 257713 h 408010"/>
                <a:gd name="connsiteX9" fmla="*/ 260293 w 277075"/>
                <a:gd name="connsiteY9" fmla="*/ 150297 h 408010"/>
                <a:gd name="connsiteX10" fmla="*/ 122717 w 277075"/>
                <a:gd name="connsiteY10" fmla="*/ 150297 h 408010"/>
                <a:gd name="connsiteX11" fmla="*/ 122717 w 277075"/>
                <a:gd name="connsiteY11" fmla="*/ 107631 h 408010"/>
                <a:gd name="connsiteX12" fmla="*/ 277076 w 277075"/>
                <a:gd name="connsiteY12" fmla="*/ 107631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7075" h="408010">
                  <a:moveTo>
                    <a:pt x="277076" y="107631"/>
                  </a:moveTo>
                  <a:lnTo>
                    <a:pt x="277076" y="0"/>
                  </a:lnTo>
                  <a:lnTo>
                    <a:pt x="0" y="0"/>
                  </a:lnTo>
                  <a:lnTo>
                    <a:pt x="0" y="408010"/>
                  </a:lnTo>
                  <a:lnTo>
                    <a:pt x="277076" y="408010"/>
                  </a:lnTo>
                  <a:lnTo>
                    <a:pt x="277076" y="300594"/>
                  </a:lnTo>
                  <a:lnTo>
                    <a:pt x="122717" y="300594"/>
                  </a:lnTo>
                  <a:lnTo>
                    <a:pt x="122717" y="257713"/>
                  </a:lnTo>
                  <a:lnTo>
                    <a:pt x="260293" y="257713"/>
                  </a:lnTo>
                  <a:lnTo>
                    <a:pt x="260293" y="150297"/>
                  </a:lnTo>
                  <a:lnTo>
                    <a:pt x="122717" y="150297"/>
                  </a:lnTo>
                  <a:lnTo>
                    <a:pt x="122717" y="107631"/>
                  </a:lnTo>
                  <a:lnTo>
                    <a:pt x="277076" y="107631"/>
                  </a:lnTo>
                  <a:close/>
                </a:path>
              </a:pathLst>
            </a:custGeom>
            <a:grpFill/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084314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4622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ous-titre chapitre Accompagnement &amp; Sensibilis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BADB6E-EF83-2B69-820F-9025871EA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749" y="4086253"/>
            <a:ext cx="5463251" cy="165040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fr-FR" dirty="0"/>
              <a:t>Sous-titre chapitre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5C4E9A7C-048A-DC3E-9761-DD0F089D6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482" y="6369834"/>
            <a:ext cx="11016000" cy="218570"/>
          </a:xfrm>
          <a:prstGeom prst="rect">
            <a:avLst/>
          </a:prstGeom>
        </p:spPr>
      </p:pic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0362F11F-5605-F350-DE8F-C1F02B079091}"/>
              </a:ext>
            </a:extLst>
          </p:cNvPr>
          <p:cNvSpPr/>
          <p:nvPr/>
        </p:nvSpPr>
        <p:spPr>
          <a:xfrm>
            <a:off x="-1" y="0"/>
            <a:ext cx="840621" cy="2632836"/>
          </a:xfrm>
          <a:custGeom>
            <a:avLst/>
            <a:gdLst>
              <a:gd name="connsiteX0" fmla="*/ 714895 w 789709"/>
              <a:gd name="connsiteY0" fmla="*/ 16625 h 2601883"/>
              <a:gd name="connsiteX1" fmla="*/ 0 w 789709"/>
              <a:gd name="connsiteY1" fmla="*/ 2394065 h 2601883"/>
              <a:gd name="connsiteX2" fmla="*/ 0 w 789709"/>
              <a:gd name="connsiteY2" fmla="*/ 2601883 h 2601883"/>
              <a:gd name="connsiteX3" fmla="*/ 789709 w 789709"/>
              <a:gd name="connsiteY3" fmla="*/ 0 h 2601883"/>
              <a:gd name="connsiteX4" fmla="*/ 714895 w 789709"/>
              <a:gd name="connsiteY4" fmla="*/ 16625 h 2601883"/>
              <a:gd name="connsiteX0" fmla="*/ 714895 w 789709"/>
              <a:gd name="connsiteY0" fmla="*/ 0 h 2606194"/>
              <a:gd name="connsiteX1" fmla="*/ 0 w 789709"/>
              <a:gd name="connsiteY1" fmla="*/ 2398376 h 2606194"/>
              <a:gd name="connsiteX2" fmla="*/ 0 w 789709"/>
              <a:gd name="connsiteY2" fmla="*/ 2606194 h 2606194"/>
              <a:gd name="connsiteX3" fmla="*/ 789709 w 789709"/>
              <a:gd name="connsiteY3" fmla="*/ 4311 h 2606194"/>
              <a:gd name="connsiteX4" fmla="*/ 714895 w 789709"/>
              <a:gd name="connsiteY4" fmla="*/ 0 h 2606194"/>
              <a:gd name="connsiteX0" fmla="*/ 714895 w 793310"/>
              <a:gd name="connsiteY0" fmla="*/ 3280 h 2609474"/>
              <a:gd name="connsiteX1" fmla="*/ 0 w 793310"/>
              <a:gd name="connsiteY1" fmla="*/ 2401656 h 2609474"/>
              <a:gd name="connsiteX2" fmla="*/ 0 w 793310"/>
              <a:gd name="connsiteY2" fmla="*/ 2609474 h 2609474"/>
              <a:gd name="connsiteX3" fmla="*/ 793310 w 793310"/>
              <a:gd name="connsiteY3" fmla="*/ 0 h 2609474"/>
              <a:gd name="connsiteX4" fmla="*/ 714895 w 793310"/>
              <a:gd name="connsiteY4" fmla="*/ 3280 h 2609474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3 h 2606194"/>
              <a:gd name="connsiteX4" fmla="*/ 714895 w 790358"/>
              <a:gd name="connsiteY4" fmla="*/ 0 h 2606194"/>
              <a:gd name="connsiteX0" fmla="*/ 714895 w 793310"/>
              <a:gd name="connsiteY0" fmla="*/ 12612 h 2618806"/>
              <a:gd name="connsiteX1" fmla="*/ 0 w 793310"/>
              <a:gd name="connsiteY1" fmla="*/ 2410988 h 2618806"/>
              <a:gd name="connsiteX2" fmla="*/ 0 w 793310"/>
              <a:gd name="connsiteY2" fmla="*/ 2618806 h 2618806"/>
              <a:gd name="connsiteX3" fmla="*/ 793310 w 793310"/>
              <a:gd name="connsiteY3" fmla="*/ 0 h 2618806"/>
              <a:gd name="connsiteX4" fmla="*/ 714895 w 793310"/>
              <a:gd name="connsiteY4" fmla="*/ 12612 h 2618806"/>
              <a:gd name="connsiteX0" fmla="*/ 714895 w 796262"/>
              <a:gd name="connsiteY0" fmla="*/ 0 h 2606194"/>
              <a:gd name="connsiteX1" fmla="*/ 0 w 796262"/>
              <a:gd name="connsiteY1" fmla="*/ 2398376 h 2606194"/>
              <a:gd name="connsiteX2" fmla="*/ 0 w 796262"/>
              <a:gd name="connsiteY2" fmla="*/ 2606194 h 2606194"/>
              <a:gd name="connsiteX3" fmla="*/ 796262 w 796262"/>
              <a:gd name="connsiteY3" fmla="*/ 15387 h 2606194"/>
              <a:gd name="connsiteX4" fmla="*/ 714895 w 796262"/>
              <a:gd name="connsiteY4" fmla="*/ 0 h 2606194"/>
              <a:gd name="connsiteX0" fmla="*/ 714895 w 799214"/>
              <a:gd name="connsiteY0" fmla="*/ 15723 h 2621917"/>
              <a:gd name="connsiteX1" fmla="*/ 0 w 799214"/>
              <a:gd name="connsiteY1" fmla="*/ 2414099 h 2621917"/>
              <a:gd name="connsiteX2" fmla="*/ 0 w 799214"/>
              <a:gd name="connsiteY2" fmla="*/ 2621917 h 2621917"/>
              <a:gd name="connsiteX3" fmla="*/ 799214 w 799214"/>
              <a:gd name="connsiteY3" fmla="*/ 0 h 2621917"/>
              <a:gd name="connsiteX4" fmla="*/ 714895 w 799214"/>
              <a:gd name="connsiteY4" fmla="*/ 15723 h 2621917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5 h 2606194"/>
              <a:gd name="connsiteX4" fmla="*/ 714895 w 790358"/>
              <a:gd name="connsiteY4" fmla="*/ 0 h 2606194"/>
              <a:gd name="connsiteX0" fmla="*/ 714895 w 793087"/>
              <a:gd name="connsiteY0" fmla="*/ 11202 h 2617396"/>
              <a:gd name="connsiteX1" fmla="*/ 0 w 793087"/>
              <a:gd name="connsiteY1" fmla="*/ 2409578 h 2617396"/>
              <a:gd name="connsiteX2" fmla="*/ 0 w 793087"/>
              <a:gd name="connsiteY2" fmla="*/ 2617396 h 2617396"/>
              <a:gd name="connsiteX3" fmla="*/ 793087 w 793087"/>
              <a:gd name="connsiteY3" fmla="*/ 0 h 2617396"/>
              <a:gd name="connsiteX4" fmla="*/ 714895 w 793087"/>
              <a:gd name="connsiteY4" fmla="*/ 11202 h 2617396"/>
              <a:gd name="connsiteX0" fmla="*/ 714896 w 793087"/>
              <a:gd name="connsiteY0" fmla="*/ 0 h 2617699"/>
              <a:gd name="connsiteX1" fmla="*/ 0 w 793087"/>
              <a:gd name="connsiteY1" fmla="*/ 2409881 h 2617699"/>
              <a:gd name="connsiteX2" fmla="*/ 0 w 793087"/>
              <a:gd name="connsiteY2" fmla="*/ 2617699 h 2617699"/>
              <a:gd name="connsiteX3" fmla="*/ 793087 w 793087"/>
              <a:gd name="connsiteY3" fmla="*/ 303 h 2617699"/>
              <a:gd name="connsiteX4" fmla="*/ 714896 w 793087"/>
              <a:gd name="connsiteY4" fmla="*/ 0 h 261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3087" h="2617699">
                <a:moveTo>
                  <a:pt x="714896" y="0"/>
                </a:moveTo>
                <a:lnTo>
                  <a:pt x="0" y="2409881"/>
                </a:lnTo>
                <a:lnTo>
                  <a:pt x="0" y="2617699"/>
                </a:lnTo>
                <a:lnTo>
                  <a:pt x="793087" y="303"/>
                </a:lnTo>
                <a:lnTo>
                  <a:pt x="714896" y="0"/>
                </a:lnTo>
                <a:close/>
              </a:path>
            </a:pathLst>
          </a:custGeom>
          <a:solidFill>
            <a:srgbClr val="5AC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aseline="-25000" dirty="0"/>
              <a:t> </a:t>
            </a: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D3A2DCA-365C-A2F0-E33F-DE13B02BF5D7}"/>
              </a:ext>
            </a:extLst>
          </p:cNvPr>
          <p:cNvSpPr/>
          <p:nvPr/>
        </p:nvSpPr>
        <p:spPr>
          <a:xfrm flipH="1">
            <a:off x="4707307" y="306"/>
            <a:ext cx="3392569" cy="6858378"/>
          </a:xfrm>
          <a:custGeom>
            <a:avLst/>
            <a:gdLst>
              <a:gd name="connsiteX0" fmla="*/ 714895 w 789709"/>
              <a:gd name="connsiteY0" fmla="*/ 16625 h 2601883"/>
              <a:gd name="connsiteX1" fmla="*/ 0 w 789709"/>
              <a:gd name="connsiteY1" fmla="*/ 2394065 h 2601883"/>
              <a:gd name="connsiteX2" fmla="*/ 0 w 789709"/>
              <a:gd name="connsiteY2" fmla="*/ 2601883 h 2601883"/>
              <a:gd name="connsiteX3" fmla="*/ 789709 w 789709"/>
              <a:gd name="connsiteY3" fmla="*/ 0 h 2601883"/>
              <a:gd name="connsiteX4" fmla="*/ 714895 w 789709"/>
              <a:gd name="connsiteY4" fmla="*/ 16625 h 2601883"/>
              <a:gd name="connsiteX0" fmla="*/ 714895 w 789709"/>
              <a:gd name="connsiteY0" fmla="*/ 0 h 2606194"/>
              <a:gd name="connsiteX1" fmla="*/ 0 w 789709"/>
              <a:gd name="connsiteY1" fmla="*/ 2398376 h 2606194"/>
              <a:gd name="connsiteX2" fmla="*/ 0 w 789709"/>
              <a:gd name="connsiteY2" fmla="*/ 2606194 h 2606194"/>
              <a:gd name="connsiteX3" fmla="*/ 789709 w 789709"/>
              <a:gd name="connsiteY3" fmla="*/ 4311 h 2606194"/>
              <a:gd name="connsiteX4" fmla="*/ 714895 w 789709"/>
              <a:gd name="connsiteY4" fmla="*/ 0 h 2606194"/>
              <a:gd name="connsiteX0" fmla="*/ 714895 w 793310"/>
              <a:gd name="connsiteY0" fmla="*/ 3280 h 2609474"/>
              <a:gd name="connsiteX1" fmla="*/ 0 w 793310"/>
              <a:gd name="connsiteY1" fmla="*/ 2401656 h 2609474"/>
              <a:gd name="connsiteX2" fmla="*/ 0 w 793310"/>
              <a:gd name="connsiteY2" fmla="*/ 2609474 h 2609474"/>
              <a:gd name="connsiteX3" fmla="*/ 793310 w 793310"/>
              <a:gd name="connsiteY3" fmla="*/ 0 h 2609474"/>
              <a:gd name="connsiteX4" fmla="*/ 714895 w 793310"/>
              <a:gd name="connsiteY4" fmla="*/ 3280 h 2609474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3 h 2606194"/>
              <a:gd name="connsiteX4" fmla="*/ 714895 w 790358"/>
              <a:gd name="connsiteY4" fmla="*/ 0 h 2606194"/>
              <a:gd name="connsiteX0" fmla="*/ 714895 w 793310"/>
              <a:gd name="connsiteY0" fmla="*/ 12612 h 2618806"/>
              <a:gd name="connsiteX1" fmla="*/ 0 w 793310"/>
              <a:gd name="connsiteY1" fmla="*/ 2410988 h 2618806"/>
              <a:gd name="connsiteX2" fmla="*/ 0 w 793310"/>
              <a:gd name="connsiteY2" fmla="*/ 2618806 h 2618806"/>
              <a:gd name="connsiteX3" fmla="*/ 793310 w 793310"/>
              <a:gd name="connsiteY3" fmla="*/ 0 h 2618806"/>
              <a:gd name="connsiteX4" fmla="*/ 714895 w 793310"/>
              <a:gd name="connsiteY4" fmla="*/ 12612 h 2618806"/>
              <a:gd name="connsiteX0" fmla="*/ 714895 w 796262"/>
              <a:gd name="connsiteY0" fmla="*/ 0 h 2606194"/>
              <a:gd name="connsiteX1" fmla="*/ 0 w 796262"/>
              <a:gd name="connsiteY1" fmla="*/ 2398376 h 2606194"/>
              <a:gd name="connsiteX2" fmla="*/ 0 w 796262"/>
              <a:gd name="connsiteY2" fmla="*/ 2606194 h 2606194"/>
              <a:gd name="connsiteX3" fmla="*/ 796262 w 796262"/>
              <a:gd name="connsiteY3" fmla="*/ 15387 h 2606194"/>
              <a:gd name="connsiteX4" fmla="*/ 714895 w 796262"/>
              <a:gd name="connsiteY4" fmla="*/ 0 h 2606194"/>
              <a:gd name="connsiteX0" fmla="*/ 714895 w 799214"/>
              <a:gd name="connsiteY0" fmla="*/ 15723 h 2621917"/>
              <a:gd name="connsiteX1" fmla="*/ 0 w 799214"/>
              <a:gd name="connsiteY1" fmla="*/ 2414099 h 2621917"/>
              <a:gd name="connsiteX2" fmla="*/ 0 w 799214"/>
              <a:gd name="connsiteY2" fmla="*/ 2621917 h 2621917"/>
              <a:gd name="connsiteX3" fmla="*/ 799214 w 799214"/>
              <a:gd name="connsiteY3" fmla="*/ 0 h 2621917"/>
              <a:gd name="connsiteX4" fmla="*/ 714895 w 799214"/>
              <a:gd name="connsiteY4" fmla="*/ 15723 h 2621917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5 h 2606194"/>
              <a:gd name="connsiteX4" fmla="*/ 714895 w 790358"/>
              <a:gd name="connsiteY4" fmla="*/ 0 h 2606194"/>
              <a:gd name="connsiteX0" fmla="*/ 714895 w 793087"/>
              <a:gd name="connsiteY0" fmla="*/ 11202 h 2617396"/>
              <a:gd name="connsiteX1" fmla="*/ 0 w 793087"/>
              <a:gd name="connsiteY1" fmla="*/ 2409578 h 2617396"/>
              <a:gd name="connsiteX2" fmla="*/ 0 w 793087"/>
              <a:gd name="connsiteY2" fmla="*/ 2617396 h 2617396"/>
              <a:gd name="connsiteX3" fmla="*/ 793087 w 793087"/>
              <a:gd name="connsiteY3" fmla="*/ 0 h 2617396"/>
              <a:gd name="connsiteX4" fmla="*/ 714895 w 793087"/>
              <a:gd name="connsiteY4" fmla="*/ 11202 h 2617396"/>
              <a:gd name="connsiteX0" fmla="*/ 714896 w 793087"/>
              <a:gd name="connsiteY0" fmla="*/ 0 h 2617699"/>
              <a:gd name="connsiteX1" fmla="*/ 0 w 793087"/>
              <a:gd name="connsiteY1" fmla="*/ 2409881 h 2617699"/>
              <a:gd name="connsiteX2" fmla="*/ 0 w 793087"/>
              <a:gd name="connsiteY2" fmla="*/ 2617699 h 2617699"/>
              <a:gd name="connsiteX3" fmla="*/ 793087 w 793087"/>
              <a:gd name="connsiteY3" fmla="*/ 303 h 2617699"/>
              <a:gd name="connsiteX4" fmla="*/ 714896 w 793087"/>
              <a:gd name="connsiteY4" fmla="*/ 0 h 2617699"/>
              <a:gd name="connsiteX0" fmla="*/ 2050497 w 2128688"/>
              <a:gd name="connsiteY0" fmla="*/ 0 h 6831955"/>
              <a:gd name="connsiteX1" fmla="*/ 1335601 w 2128688"/>
              <a:gd name="connsiteY1" fmla="*/ 2409881 h 6831955"/>
              <a:gd name="connsiteX2" fmla="*/ 0 w 2128688"/>
              <a:gd name="connsiteY2" fmla="*/ 6831955 h 6831955"/>
              <a:gd name="connsiteX3" fmla="*/ 2128688 w 2128688"/>
              <a:gd name="connsiteY3" fmla="*/ 303 h 6831955"/>
              <a:gd name="connsiteX4" fmla="*/ 2050497 w 2128688"/>
              <a:gd name="connsiteY4" fmla="*/ 0 h 6831955"/>
              <a:gd name="connsiteX0" fmla="*/ 2129062 w 2207253"/>
              <a:gd name="connsiteY0" fmla="*/ 0 h 6832482"/>
              <a:gd name="connsiteX1" fmla="*/ 0 w 2207253"/>
              <a:gd name="connsiteY1" fmla="*/ 6832482 h 6832482"/>
              <a:gd name="connsiteX2" fmla="*/ 78565 w 2207253"/>
              <a:gd name="connsiteY2" fmla="*/ 6831955 h 6832482"/>
              <a:gd name="connsiteX3" fmla="*/ 2207253 w 2207253"/>
              <a:gd name="connsiteY3" fmla="*/ 303 h 6832482"/>
              <a:gd name="connsiteX4" fmla="*/ 2129062 w 2207253"/>
              <a:gd name="connsiteY4" fmla="*/ 0 h 6832482"/>
              <a:gd name="connsiteX0" fmla="*/ 2464748 w 2542939"/>
              <a:gd name="connsiteY0" fmla="*/ 0 h 6832482"/>
              <a:gd name="connsiteX1" fmla="*/ 0 w 2542939"/>
              <a:gd name="connsiteY1" fmla="*/ 6832482 h 6832482"/>
              <a:gd name="connsiteX2" fmla="*/ 414251 w 2542939"/>
              <a:gd name="connsiteY2" fmla="*/ 6831955 h 6832482"/>
              <a:gd name="connsiteX3" fmla="*/ 2542939 w 2542939"/>
              <a:gd name="connsiteY3" fmla="*/ 303 h 6832482"/>
              <a:gd name="connsiteX4" fmla="*/ 2464748 w 2542939"/>
              <a:gd name="connsiteY4" fmla="*/ 0 h 6832482"/>
              <a:gd name="connsiteX0" fmla="*/ 2464748 w 2542939"/>
              <a:gd name="connsiteY0" fmla="*/ 0 h 6835841"/>
              <a:gd name="connsiteX1" fmla="*/ 0 w 2542939"/>
              <a:gd name="connsiteY1" fmla="*/ 6832482 h 6835841"/>
              <a:gd name="connsiteX2" fmla="*/ 53842 w 2542939"/>
              <a:gd name="connsiteY2" fmla="*/ 6835841 h 6835841"/>
              <a:gd name="connsiteX3" fmla="*/ 2542939 w 2542939"/>
              <a:gd name="connsiteY3" fmla="*/ 303 h 6835841"/>
              <a:gd name="connsiteX4" fmla="*/ 2464748 w 2542939"/>
              <a:gd name="connsiteY4" fmla="*/ 0 h 6835841"/>
              <a:gd name="connsiteX0" fmla="*/ 2464748 w 2542939"/>
              <a:gd name="connsiteY0" fmla="*/ 0 h 6832482"/>
              <a:gd name="connsiteX1" fmla="*/ 0 w 2542939"/>
              <a:gd name="connsiteY1" fmla="*/ 6832482 h 6832482"/>
              <a:gd name="connsiteX2" fmla="*/ 76363 w 2542939"/>
              <a:gd name="connsiteY2" fmla="*/ 6815933 h 6832482"/>
              <a:gd name="connsiteX3" fmla="*/ 2542939 w 2542939"/>
              <a:gd name="connsiteY3" fmla="*/ 303 h 6832482"/>
              <a:gd name="connsiteX4" fmla="*/ 2464748 w 2542939"/>
              <a:gd name="connsiteY4" fmla="*/ 0 h 6832482"/>
              <a:gd name="connsiteX0" fmla="*/ 2472255 w 2550446"/>
              <a:gd name="connsiteY0" fmla="*/ 0 h 6815933"/>
              <a:gd name="connsiteX1" fmla="*/ 0 w 2550446"/>
              <a:gd name="connsiteY1" fmla="*/ 6815892 h 6815933"/>
              <a:gd name="connsiteX2" fmla="*/ 83870 w 2550446"/>
              <a:gd name="connsiteY2" fmla="*/ 6815933 h 6815933"/>
              <a:gd name="connsiteX3" fmla="*/ 2550446 w 2550446"/>
              <a:gd name="connsiteY3" fmla="*/ 303 h 6815933"/>
              <a:gd name="connsiteX4" fmla="*/ 2472255 w 2550446"/>
              <a:gd name="connsiteY4" fmla="*/ 0 h 6815933"/>
              <a:gd name="connsiteX0" fmla="*/ 2472255 w 2550446"/>
              <a:gd name="connsiteY0" fmla="*/ 0 h 6819251"/>
              <a:gd name="connsiteX1" fmla="*/ 0 w 2550446"/>
              <a:gd name="connsiteY1" fmla="*/ 6815892 h 6819251"/>
              <a:gd name="connsiteX2" fmla="*/ 76363 w 2550446"/>
              <a:gd name="connsiteY2" fmla="*/ 6819251 h 6819251"/>
              <a:gd name="connsiteX3" fmla="*/ 2550446 w 2550446"/>
              <a:gd name="connsiteY3" fmla="*/ 303 h 6819251"/>
              <a:gd name="connsiteX4" fmla="*/ 2472255 w 2550446"/>
              <a:gd name="connsiteY4" fmla="*/ 0 h 6819251"/>
              <a:gd name="connsiteX0" fmla="*/ 2472255 w 2550446"/>
              <a:gd name="connsiteY0" fmla="*/ 0 h 6819251"/>
              <a:gd name="connsiteX1" fmla="*/ 0 w 2550446"/>
              <a:gd name="connsiteY1" fmla="*/ 6815892 h 6819251"/>
              <a:gd name="connsiteX2" fmla="*/ 69813 w 2550446"/>
              <a:gd name="connsiteY2" fmla="*/ 6819251 h 6819251"/>
              <a:gd name="connsiteX3" fmla="*/ 2550446 w 2550446"/>
              <a:gd name="connsiteY3" fmla="*/ 303 h 6819251"/>
              <a:gd name="connsiteX4" fmla="*/ 2472255 w 2550446"/>
              <a:gd name="connsiteY4" fmla="*/ 0 h 6819251"/>
              <a:gd name="connsiteX0" fmla="*/ 2467887 w 2546078"/>
              <a:gd name="connsiteY0" fmla="*/ 0 h 6827473"/>
              <a:gd name="connsiteX1" fmla="*/ 0 w 2546078"/>
              <a:gd name="connsiteY1" fmla="*/ 6827473 h 6827473"/>
              <a:gd name="connsiteX2" fmla="*/ 65445 w 2546078"/>
              <a:gd name="connsiteY2" fmla="*/ 6819251 h 6827473"/>
              <a:gd name="connsiteX3" fmla="*/ 2546078 w 2546078"/>
              <a:gd name="connsiteY3" fmla="*/ 303 h 6827473"/>
              <a:gd name="connsiteX4" fmla="*/ 2467887 w 2546078"/>
              <a:gd name="connsiteY4" fmla="*/ 0 h 6827473"/>
              <a:gd name="connsiteX0" fmla="*/ 2465703 w 2543894"/>
              <a:gd name="connsiteY0" fmla="*/ 0 h 6824578"/>
              <a:gd name="connsiteX1" fmla="*/ 0 w 2543894"/>
              <a:gd name="connsiteY1" fmla="*/ 6824578 h 6824578"/>
              <a:gd name="connsiteX2" fmla="*/ 63261 w 2543894"/>
              <a:gd name="connsiteY2" fmla="*/ 6819251 h 6824578"/>
              <a:gd name="connsiteX3" fmla="*/ 2543894 w 2543894"/>
              <a:gd name="connsiteY3" fmla="*/ 303 h 6824578"/>
              <a:gd name="connsiteX4" fmla="*/ 2465703 w 2543894"/>
              <a:gd name="connsiteY4" fmla="*/ 0 h 6824578"/>
              <a:gd name="connsiteX0" fmla="*/ 2465703 w 2543894"/>
              <a:gd name="connsiteY0" fmla="*/ 0 h 6819251"/>
              <a:gd name="connsiteX1" fmla="*/ 0 w 2543894"/>
              <a:gd name="connsiteY1" fmla="*/ 6818787 h 6819251"/>
              <a:gd name="connsiteX2" fmla="*/ 63261 w 2543894"/>
              <a:gd name="connsiteY2" fmla="*/ 6819251 h 6819251"/>
              <a:gd name="connsiteX3" fmla="*/ 2543894 w 2543894"/>
              <a:gd name="connsiteY3" fmla="*/ 303 h 6819251"/>
              <a:gd name="connsiteX4" fmla="*/ 2465703 w 2543894"/>
              <a:gd name="connsiteY4" fmla="*/ 0 h 6819251"/>
              <a:gd name="connsiteX0" fmla="*/ 2475699 w 2543894"/>
              <a:gd name="connsiteY0" fmla="*/ 2348 h 6818948"/>
              <a:gd name="connsiteX1" fmla="*/ 0 w 2543894"/>
              <a:gd name="connsiteY1" fmla="*/ 6818484 h 6818948"/>
              <a:gd name="connsiteX2" fmla="*/ 63261 w 2543894"/>
              <a:gd name="connsiteY2" fmla="*/ 6818948 h 6818948"/>
              <a:gd name="connsiteX3" fmla="*/ 2543894 w 2543894"/>
              <a:gd name="connsiteY3" fmla="*/ 0 h 6818948"/>
              <a:gd name="connsiteX4" fmla="*/ 2475699 w 2543894"/>
              <a:gd name="connsiteY4" fmla="*/ 2348 h 681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3894" h="6818948">
                <a:moveTo>
                  <a:pt x="2475699" y="2348"/>
                </a:moveTo>
                <a:lnTo>
                  <a:pt x="0" y="6818484"/>
                </a:lnTo>
                <a:lnTo>
                  <a:pt x="63261" y="6818948"/>
                </a:lnTo>
                <a:lnTo>
                  <a:pt x="2543894" y="0"/>
                </a:lnTo>
                <a:lnTo>
                  <a:pt x="2475699" y="2348"/>
                </a:lnTo>
                <a:close/>
              </a:path>
            </a:pathLst>
          </a:custGeom>
          <a:solidFill>
            <a:srgbClr val="5AC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aseline="0" dirty="0"/>
              <a:t> </a:t>
            </a:r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9E1F33A2-6AB5-909D-A019-41E699D6D660}"/>
              </a:ext>
            </a:extLst>
          </p:cNvPr>
          <p:cNvSpPr/>
          <p:nvPr/>
        </p:nvSpPr>
        <p:spPr>
          <a:xfrm flipH="1">
            <a:off x="10793863" y="-1580"/>
            <a:ext cx="662226" cy="6862704"/>
          </a:xfrm>
          <a:custGeom>
            <a:avLst/>
            <a:gdLst>
              <a:gd name="connsiteX0" fmla="*/ 714895 w 789709"/>
              <a:gd name="connsiteY0" fmla="*/ 16625 h 2601883"/>
              <a:gd name="connsiteX1" fmla="*/ 0 w 789709"/>
              <a:gd name="connsiteY1" fmla="*/ 2394065 h 2601883"/>
              <a:gd name="connsiteX2" fmla="*/ 0 w 789709"/>
              <a:gd name="connsiteY2" fmla="*/ 2601883 h 2601883"/>
              <a:gd name="connsiteX3" fmla="*/ 789709 w 789709"/>
              <a:gd name="connsiteY3" fmla="*/ 0 h 2601883"/>
              <a:gd name="connsiteX4" fmla="*/ 714895 w 789709"/>
              <a:gd name="connsiteY4" fmla="*/ 16625 h 2601883"/>
              <a:gd name="connsiteX0" fmla="*/ 714895 w 789709"/>
              <a:gd name="connsiteY0" fmla="*/ 0 h 2606194"/>
              <a:gd name="connsiteX1" fmla="*/ 0 w 789709"/>
              <a:gd name="connsiteY1" fmla="*/ 2398376 h 2606194"/>
              <a:gd name="connsiteX2" fmla="*/ 0 w 789709"/>
              <a:gd name="connsiteY2" fmla="*/ 2606194 h 2606194"/>
              <a:gd name="connsiteX3" fmla="*/ 789709 w 789709"/>
              <a:gd name="connsiteY3" fmla="*/ 4311 h 2606194"/>
              <a:gd name="connsiteX4" fmla="*/ 714895 w 789709"/>
              <a:gd name="connsiteY4" fmla="*/ 0 h 2606194"/>
              <a:gd name="connsiteX0" fmla="*/ 714895 w 793310"/>
              <a:gd name="connsiteY0" fmla="*/ 3280 h 2609474"/>
              <a:gd name="connsiteX1" fmla="*/ 0 w 793310"/>
              <a:gd name="connsiteY1" fmla="*/ 2401656 h 2609474"/>
              <a:gd name="connsiteX2" fmla="*/ 0 w 793310"/>
              <a:gd name="connsiteY2" fmla="*/ 2609474 h 2609474"/>
              <a:gd name="connsiteX3" fmla="*/ 793310 w 793310"/>
              <a:gd name="connsiteY3" fmla="*/ 0 h 2609474"/>
              <a:gd name="connsiteX4" fmla="*/ 714895 w 793310"/>
              <a:gd name="connsiteY4" fmla="*/ 3280 h 2609474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3 h 2606194"/>
              <a:gd name="connsiteX4" fmla="*/ 714895 w 790358"/>
              <a:gd name="connsiteY4" fmla="*/ 0 h 2606194"/>
              <a:gd name="connsiteX0" fmla="*/ 714895 w 793310"/>
              <a:gd name="connsiteY0" fmla="*/ 12612 h 2618806"/>
              <a:gd name="connsiteX1" fmla="*/ 0 w 793310"/>
              <a:gd name="connsiteY1" fmla="*/ 2410988 h 2618806"/>
              <a:gd name="connsiteX2" fmla="*/ 0 w 793310"/>
              <a:gd name="connsiteY2" fmla="*/ 2618806 h 2618806"/>
              <a:gd name="connsiteX3" fmla="*/ 793310 w 793310"/>
              <a:gd name="connsiteY3" fmla="*/ 0 h 2618806"/>
              <a:gd name="connsiteX4" fmla="*/ 714895 w 793310"/>
              <a:gd name="connsiteY4" fmla="*/ 12612 h 2618806"/>
              <a:gd name="connsiteX0" fmla="*/ 714895 w 796262"/>
              <a:gd name="connsiteY0" fmla="*/ 0 h 2606194"/>
              <a:gd name="connsiteX1" fmla="*/ 0 w 796262"/>
              <a:gd name="connsiteY1" fmla="*/ 2398376 h 2606194"/>
              <a:gd name="connsiteX2" fmla="*/ 0 w 796262"/>
              <a:gd name="connsiteY2" fmla="*/ 2606194 h 2606194"/>
              <a:gd name="connsiteX3" fmla="*/ 796262 w 796262"/>
              <a:gd name="connsiteY3" fmla="*/ 15387 h 2606194"/>
              <a:gd name="connsiteX4" fmla="*/ 714895 w 796262"/>
              <a:gd name="connsiteY4" fmla="*/ 0 h 2606194"/>
              <a:gd name="connsiteX0" fmla="*/ 714895 w 799214"/>
              <a:gd name="connsiteY0" fmla="*/ 15723 h 2621917"/>
              <a:gd name="connsiteX1" fmla="*/ 0 w 799214"/>
              <a:gd name="connsiteY1" fmla="*/ 2414099 h 2621917"/>
              <a:gd name="connsiteX2" fmla="*/ 0 w 799214"/>
              <a:gd name="connsiteY2" fmla="*/ 2621917 h 2621917"/>
              <a:gd name="connsiteX3" fmla="*/ 799214 w 799214"/>
              <a:gd name="connsiteY3" fmla="*/ 0 h 2621917"/>
              <a:gd name="connsiteX4" fmla="*/ 714895 w 799214"/>
              <a:gd name="connsiteY4" fmla="*/ 15723 h 2621917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5 h 2606194"/>
              <a:gd name="connsiteX4" fmla="*/ 714895 w 790358"/>
              <a:gd name="connsiteY4" fmla="*/ 0 h 2606194"/>
              <a:gd name="connsiteX0" fmla="*/ 714895 w 793087"/>
              <a:gd name="connsiteY0" fmla="*/ 11202 h 2617396"/>
              <a:gd name="connsiteX1" fmla="*/ 0 w 793087"/>
              <a:gd name="connsiteY1" fmla="*/ 2409578 h 2617396"/>
              <a:gd name="connsiteX2" fmla="*/ 0 w 793087"/>
              <a:gd name="connsiteY2" fmla="*/ 2617396 h 2617396"/>
              <a:gd name="connsiteX3" fmla="*/ 793087 w 793087"/>
              <a:gd name="connsiteY3" fmla="*/ 0 h 2617396"/>
              <a:gd name="connsiteX4" fmla="*/ 714895 w 793087"/>
              <a:gd name="connsiteY4" fmla="*/ 11202 h 2617396"/>
              <a:gd name="connsiteX0" fmla="*/ 714896 w 793087"/>
              <a:gd name="connsiteY0" fmla="*/ 0 h 2617699"/>
              <a:gd name="connsiteX1" fmla="*/ 0 w 793087"/>
              <a:gd name="connsiteY1" fmla="*/ 2409881 h 2617699"/>
              <a:gd name="connsiteX2" fmla="*/ 0 w 793087"/>
              <a:gd name="connsiteY2" fmla="*/ 2617699 h 2617699"/>
              <a:gd name="connsiteX3" fmla="*/ 793087 w 793087"/>
              <a:gd name="connsiteY3" fmla="*/ 303 h 2617699"/>
              <a:gd name="connsiteX4" fmla="*/ 714896 w 793087"/>
              <a:gd name="connsiteY4" fmla="*/ 0 h 2617699"/>
              <a:gd name="connsiteX0" fmla="*/ 2050497 w 2128688"/>
              <a:gd name="connsiteY0" fmla="*/ 0 h 6831955"/>
              <a:gd name="connsiteX1" fmla="*/ 1335601 w 2128688"/>
              <a:gd name="connsiteY1" fmla="*/ 2409881 h 6831955"/>
              <a:gd name="connsiteX2" fmla="*/ 0 w 2128688"/>
              <a:gd name="connsiteY2" fmla="*/ 6831955 h 6831955"/>
              <a:gd name="connsiteX3" fmla="*/ 2128688 w 2128688"/>
              <a:gd name="connsiteY3" fmla="*/ 303 h 6831955"/>
              <a:gd name="connsiteX4" fmla="*/ 2050497 w 2128688"/>
              <a:gd name="connsiteY4" fmla="*/ 0 h 6831955"/>
              <a:gd name="connsiteX0" fmla="*/ 2129062 w 2207253"/>
              <a:gd name="connsiteY0" fmla="*/ 0 h 6832482"/>
              <a:gd name="connsiteX1" fmla="*/ 0 w 2207253"/>
              <a:gd name="connsiteY1" fmla="*/ 6832482 h 6832482"/>
              <a:gd name="connsiteX2" fmla="*/ 78565 w 2207253"/>
              <a:gd name="connsiteY2" fmla="*/ 6831955 h 6832482"/>
              <a:gd name="connsiteX3" fmla="*/ 2207253 w 2207253"/>
              <a:gd name="connsiteY3" fmla="*/ 303 h 6832482"/>
              <a:gd name="connsiteX4" fmla="*/ 2129062 w 2207253"/>
              <a:gd name="connsiteY4" fmla="*/ 0 h 6832482"/>
              <a:gd name="connsiteX0" fmla="*/ 2464748 w 2542939"/>
              <a:gd name="connsiteY0" fmla="*/ 0 h 6832482"/>
              <a:gd name="connsiteX1" fmla="*/ 0 w 2542939"/>
              <a:gd name="connsiteY1" fmla="*/ 6832482 h 6832482"/>
              <a:gd name="connsiteX2" fmla="*/ 414251 w 2542939"/>
              <a:gd name="connsiteY2" fmla="*/ 6831955 h 6832482"/>
              <a:gd name="connsiteX3" fmla="*/ 2542939 w 2542939"/>
              <a:gd name="connsiteY3" fmla="*/ 303 h 6832482"/>
              <a:gd name="connsiteX4" fmla="*/ 2464748 w 2542939"/>
              <a:gd name="connsiteY4" fmla="*/ 0 h 6832482"/>
              <a:gd name="connsiteX0" fmla="*/ 2464748 w 2542939"/>
              <a:gd name="connsiteY0" fmla="*/ 0 h 6835841"/>
              <a:gd name="connsiteX1" fmla="*/ 0 w 2542939"/>
              <a:gd name="connsiteY1" fmla="*/ 6832482 h 6835841"/>
              <a:gd name="connsiteX2" fmla="*/ 53842 w 2542939"/>
              <a:gd name="connsiteY2" fmla="*/ 6835841 h 6835841"/>
              <a:gd name="connsiteX3" fmla="*/ 2542939 w 2542939"/>
              <a:gd name="connsiteY3" fmla="*/ 303 h 6835841"/>
              <a:gd name="connsiteX4" fmla="*/ 2464748 w 2542939"/>
              <a:gd name="connsiteY4" fmla="*/ 0 h 6835841"/>
              <a:gd name="connsiteX0" fmla="*/ 2464748 w 2542939"/>
              <a:gd name="connsiteY0" fmla="*/ 0 h 6832482"/>
              <a:gd name="connsiteX1" fmla="*/ 0 w 2542939"/>
              <a:gd name="connsiteY1" fmla="*/ 6832482 h 6832482"/>
              <a:gd name="connsiteX2" fmla="*/ 76363 w 2542939"/>
              <a:gd name="connsiteY2" fmla="*/ 6815933 h 6832482"/>
              <a:gd name="connsiteX3" fmla="*/ 2542939 w 2542939"/>
              <a:gd name="connsiteY3" fmla="*/ 303 h 6832482"/>
              <a:gd name="connsiteX4" fmla="*/ 2464748 w 2542939"/>
              <a:gd name="connsiteY4" fmla="*/ 0 h 6832482"/>
              <a:gd name="connsiteX0" fmla="*/ 2472255 w 2550446"/>
              <a:gd name="connsiteY0" fmla="*/ 0 h 6815933"/>
              <a:gd name="connsiteX1" fmla="*/ 0 w 2550446"/>
              <a:gd name="connsiteY1" fmla="*/ 6815892 h 6815933"/>
              <a:gd name="connsiteX2" fmla="*/ 83870 w 2550446"/>
              <a:gd name="connsiteY2" fmla="*/ 6815933 h 6815933"/>
              <a:gd name="connsiteX3" fmla="*/ 2550446 w 2550446"/>
              <a:gd name="connsiteY3" fmla="*/ 303 h 6815933"/>
              <a:gd name="connsiteX4" fmla="*/ 2472255 w 2550446"/>
              <a:gd name="connsiteY4" fmla="*/ 0 h 6815933"/>
              <a:gd name="connsiteX0" fmla="*/ 2472255 w 2550446"/>
              <a:gd name="connsiteY0" fmla="*/ 0 h 6819251"/>
              <a:gd name="connsiteX1" fmla="*/ 0 w 2550446"/>
              <a:gd name="connsiteY1" fmla="*/ 6815892 h 6819251"/>
              <a:gd name="connsiteX2" fmla="*/ 76363 w 2550446"/>
              <a:gd name="connsiteY2" fmla="*/ 6819251 h 6819251"/>
              <a:gd name="connsiteX3" fmla="*/ 2550446 w 2550446"/>
              <a:gd name="connsiteY3" fmla="*/ 303 h 6819251"/>
              <a:gd name="connsiteX4" fmla="*/ 2472255 w 2550446"/>
              <a:gd name="connsiteY4" fmla="*/ 0 h 6819251"/>
              <a:gd name="connsiteX0" fmla="*/ 2472255 w 2695414"/>
              <a:gd name="connsiteY0" fmla="*/ 0 h 6819251"/>
              <a:gd name="connsiteX1" fmla="*/ 0 w 2695414"/>
              <a:gd name="connsiteY1" fmla="*/ 6815892 h 6819251"/>
              <a:gd name="connsiteX2" fmla="*/ 76363 w 2695414"/>
              <a:gd name="connsiteY2" fmla="*/ 6819251 h 6819251"/>
              <a:gd name="connsiteX3" fmla="*/ 2695414 w 2695414"/>
              <a:gd name="connsiteY3" fmla="*/ 5140 h 6819251"/>
              <a:gd name="connsiteX4" fmla="*/ 2472255 w 2695414"/>
              <a:gd name="connsiteY4" fmla="*/ 0 h 6819251"/>
              <a:gd name="connsiteX0" fmla="*/ 2347997 w 2695414"/>
              <a:gd name="connsiteY0" fmla="*/ 0 h 6819251"/>
              <a:gd name="connsiteX1" fmla="*/ 0 w 2695414"/>
              <a:gd name="connsiteY1" fmla="*/ 6815892 h 6819251"/>
              <a:gd name="connsiteX2" fmla="*/ 76363 w 2695414"/>
              <a:gd name="connsiteY2" fmla="*/ 6819251 h 6819251"/>
              <a:gd name="connsiteX3" fmla="*/ 2695414 w 2695414"/>
              <a:gd name="connsiteY3" fmla="*/ 5140 h 6819251"/>
              <a:gd name="connsiteX4" fmla="*/ 2347997 w 2695414"/>
              <a:gd name="connsiteY4" fmla="*/ 0 h 6819251"/>
              <a:gd name="connsiteX0" fmla="*/ 2347997 w 2695414"/>
              <a:gd name="connsiteY0" fmla="*/ 0 h 6819251"/>
              <a:gd name="connsiteX1" fmla="*/ 0 w 2695414"/>
              <a:gd name="connsiteY1" fmla="*/ 6815892 h 6819251"/>
              <a:gd name="connsiteX2" fmla="*/ 200622 w 2695414"/>
              <a:gd name="connsiteY2" fmla="*/ 6819251 h 6819251"/>
              <a:gd name="connsiteX3" fmla="*/ 2695414 w 2695414"/>
              <a:gd name="connsiteY3" fmla="*/ 5140 h 6819251"/>
              <a:gd name="connsiteX4" fmla="*/ 2347997 w 2695414"/>
              <a:gd name="connsiteY4" fmla="*/ 0 h 6819251"/>
              <a:gd name="connsiteX0" fmla="*/ 2472254 w 2819671"/>
              <a:gd name="connsiteY0" fmla="*/ 0 h 6820729"/>
              <a:gd name="connsiteX1" fmla="*/ 0 w 2819671"/>
              <a:gd name="connsiteY1" fmla="*/ 6820729 h 6820729"/>
              <a:gd name="connsiteX2" fmla="*/ 324879 w 2819671"/>
              <a:gd name="connsiteY2" fmla="*/ 6819251 h 6820729"/>
              <a:gd name="connsiteX3" fmla="*/ 2819671 w 2819671"/>
              <a:gd name="connsiteY3" fmla="*/ 5140 h 6820729"/>
              <a:gd name="connsiteX4" fmla="*/ 2472254 w 2819671"/>
              <a:gd name="connsiteY4" fmla="*/ 0 h 6820729"/>
              <a:gd name="connsiteX0" fmla="*/ 2472254 w 2819671"/>
              <a:gd name="connsiteY0" fmla="*/ 0 h 6820729"/>
              <a:gd name="connsiteX1" fmla="*/ 0 w 2819671"/>
              <a:gd name="connsiteY1" fmla="*/ 6820729 h 6820729"/>
              <a:gd name="connsiteX2" fmla="*/ 324879 w 2819671"/>
              <a:gd name="connsiteY2" fmla="*/ 6819251 h 6820729"/>
              <a:gd name="connsiteX3" fmla="*/ 2819671 w 2819671"/>
              <a:gd name="connsiteY3" fmla="*/ 1429 h 6820729"/>
              <a:gd name="connsiteX4" fmla="*/ 2472254 w 2819671"/>
              <a:gd name="connsiteY4" fmla="*/ 0 h 6820729"/>
              <a:gd name="connsiteX0" fmla="*/ 2472254 w 2819671"/>
              <a:gd name="connsiteY0" fmla="*/ 0 h 6820729"/>
              <a:gd name="connsiteX1" fmla="*/ 0 w 2819671"/>
              <a:gd name="connsiteY1" fmla="*/ 6820729 h 6820729"/>
              <a:gd name="connsiteX2" fmla="*/ 324879 w 2819671"/>
              <a:gd name="connsiteY2" fmla="*/ 6819251 h 6820729"/>
              <a:gd name="connsiteX3" fmla="*/ 2819671 w 2819671"/>
              <a:gd name="connsiteY3" fmla="*/ 1429 h 6820729"/>
              <a:gd name="connsiteX4" fmla="*/ 2472254 w 2819671"/>
              <a:gd name="connsiteY4" fmla="*/ 0 h 6820729"/>
              <a:gd name="connsiteX0" fmla="*/ 2472254 w 2819671"/>
              <a:gd name="connsiteY0" fmla="*/ 1572 h 6822301"/>
              <a:gd name="connsiteX1" fmla="*/ 0 w 2819671"/>
              <a:gd name="connsiteY1" fmla="*/ 6822301 h 6822301"/>
              <a:gd name="connsiteX2" fmla="*/ 324879 w 2819671"/>
              <a:gd name="connsiteY2" fmla="*/ 6820823 h 6822301"/>
              <a:gd name="connsiteX3" fmla="*/ 2819671 w 2819671"/>
              <a:gd name="connsiteY3" fmla="*/ 0 h 6822301"/>
              <a:gd name="connsiteX4" fmla="*/ 2472254 w 2819671"/>
              <a:gd name="connsiteY4" fmla="*/ 1572 h 6822301"/>
              <a:gd name="connsiteX0" fmla="*/ 2472254 w 2819671"/>
              <a:gd name="connsiteY0" fmla="*/ 1572 h 6822301"/>
              <a:gd name="connsiteX1" fmla="*/ 0 w 2819671"/>
              <a:gd name="connsiteY1" fmla="*/ 6822301 h 6822301"/>
              <a:gd name="connsiteX2" fmla="*/ 324880 w 2819671"/>
              <a:gd name="connsiteY2" fmla="*/ 6820823 h 6822301"/>
              <a:gd name="connsiteX3" fmla="*/ 2819671 w 2819671"/>
              <a:gd name="connsiteY3" fmla="*/ 0 h 6822301"/>
              <a:gd name="connsiteX4" fmla="*/ 2472254 w 2819671"/>
              <a:gd name="connsiteY4" fmla="*/ 1572 h 6822301"/>
              <a:gd name="connsiteX0" fmla="*/ 2472254 w 2819671"/>
              <a:gd name="connsiteY0" fmla="*/ 1572 h 6822301"/>
              <a:gd name="connsiteX1" fmla="*/ 0 w 2819671"/>
              <a:gd name="connsiteY1" fmla="*/ 6822301 h 6822301"/>
              <a:gd name="connsiteX2" fmla="*/ 324880 w 2819671"/>
              <a:gd name="connsiteY2" fmla="*/ 6820823 h 6822301"/>
              <a:gd name="connsiteX3" fmla="*/ 2819671 w 2819671"/>
              <a:gd name="connsiteY3" fmla="*/ 0 h 6822301"/>
              <a:gd name="connsiteX4" fmla="*/ 2472254 w 2819671"/>
              <a:gd name="connsiteY4" fmla="*/ 1572 h 6822301"/>
              <a:gd name="connsiteX0" fmla="*/ 2472254 w 2819671"/>
              <a:gd name="connsiteY0" fmla="*/ 1572 h 6826825"/>
              <a:gd name="connsiteX1" fmla="*/ 0 w 2819671"/>
              <a:gd name="connsiteY1" fmla="*/ 6822301 h 6826825"/>
              <a:gd name="connsiteX2" fmla="*/ 312029 w 2819671"/>
              <a:gd name="connsiteY2" fmla="*/ 6826825 h 6826825"/>
              <a:gd name="connsiteX3" fmla="*/ 2819671 w 2819671"/>
              <a:gd name="connsiteY3" fmla="*/ 0 h 6826825"/>
              <a:gd name="connsiteX4" fmla="*/ 2472254 w 2819671"/>
              <a:gd name="connsiteY4" fmla="*/ 1572 h 6826825"/>
              <a:gd name="connsiteX0" fmla="*/ 2472254 w 2819671"/>
              <a:gd name="connsiteY0" fmla="*/ 1572 h 6823929"/>
              <a:gd name="connsiteX1" fmla="*/ 0 w 2819671"/>
              <a:gd name="connsiteY1" fmla="*/ 6822301 h 6823929"/>
              <a:gd name="connsiteX2" fmla="*/ 299630 w 2819671"/>
              <a:gd name="connsiteY2" fmla="*/ 6823929 h 6823929"/>
              <a:gd name="connsiteX3" fmla="*/ 2819671 w 2819671"/>
              <a:gd name="connsiteY3" fmla="*/ 0 h 6823929"/>
              <a:gd name="connsiteX4" fmla="*/ 2472254 w 2819671"/>
              <a:gd name="connsiteY4" fmla="*/ 1572 h 682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671" h="6823929">
                <a:moveTo>
                  <a:pt x="2472254" y="1572"/>
                </a:moveTo>
                <a:lnTo>
                  <a:pt x="0" y="6822301"/>
                </a:lnTo>
                <a:lnTo>
                  <a:pt x="299630" y="6823929"/>
                </a:lnTo>
                <a:lnTo>
                  <a:pt x="2819671" y="0"/>
                </a:lnTo>
                <a:lnTo>
                  <a:pt x="2472254" y="1572"/>
                </a:lnTo>
                <a:close/>
              </a:path>
            </a:pathLst>
          </a:custGeom>
          <a:solidFill>
            <a:srgbClr val="5AC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aseline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95482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chapitre Digital &amp; Deeptech">
    <p:bg>
      <p:bgPr>
        <a:solidFill>
          <a:srgbClr val="FF4C5D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5B775374-A4F1-20D5-D949-E61A9A397957}"/>
              </a:ext>
            </a:extLst>
          </p:cNvPr>
          <p:cNvSpPr/>
          <p:nvPr/>
        </p:nvSpPr>
        <p:spPr>
          <a:xfrm>
            <a:off x="-9525" y="-14398"/>
            <a:ext cx="8084709" cy="3259752"/>
          </a:xfrm>
          <a:custGeom>
            <a:avLst/>
            <a:gdLst>
              <a:gd name="connsiteX0" fmla="*/ 0 w 8079971"/>
              <a:gd name="connsiteY0" fmla="*/ 16626 h 3266902"/>
              <a:gd name="connsiteX1" fmla="*/ 0 w 8079971"/>
              <a:gd name="connsiteY1" fmla="*/ 2468880 h 3266902"/>
              <a:gd name="connsiteX2" fmla="*/ 814648 w 8079971"/>
              <a:gd name="connsiteY2" fmla="*/ 3266902 h 3266902"/>
              <a:gd name="connsiteX3" fmla="*/ 8079971 w 8079971"/>
              <a:gd name="connsiteY3" fmla="*/ 0 h 3266902"/>
              <a:gd name="connsiteX4" fmla="*/ 0 w 8079971"/>
              <a:gd name="connsiteY4" fmla="*/ 16626 h 3266902"/>
              <a:gd name="connsiteX0" fmla="*/ 0 w 8079971"/>
              <a:gd name="connsiteY0" fmla="*/ 7150 h 3266902"/>
              <a:gd name="connsiteX1" fmla="*/ 0 w 8079971"/>
              <a:gd name="connsiteY1" fmla="*/ 2468880 h 3266902"/>
              <a:gd name="connsiteX2" fmla="*/ 814648 w 8079971"/>
              <a:gd name="connsiteY2" fmla="*/ 3266902 h 3266902"/>
              <a:gd name="connsiteX3" fmla="*/ 8079971 w 8079971"/>
              <a:gd name="connsiteY3" fmla="*/ 0 h 3266902"/>
              <a:gd name="connsiteX4" fmla="*/ 0 w 8079971"/>
              <a:gd name="connsiteY4" fmla="*/ 7150 h 3266902"/>
              <a:gd name="connsiteX0" fmla="*/ 0 w 8084709"/>
              <a:gd name="connsiteY0" fmla="*/ 0 h 3259752"/>
              <a:gd name="connsiteX1" fmla="*/ 0 w 8084709"/>
              <a:gd name="connsiteY1" fmla="*/ 2461730 h 3259752"/>
              <a:gd name="connsiteX2" fmla="*/ 814648 w 8084709"/>
              <a:gd name="connsiteY2" fmla="*/ 3259752 h 3259752"/>
              <a:gd name="connsiteX3" fmla="*/ 8084709 w 8084709"/>
              <a:gd name="connsiteY3" fmla="*/ 2326 h 3259752"/>
              <a:gd name="connsiteX4" fmla="*/ 0 w 8084709"/>
              <a:gd name="connsiteY4" fmla="*/ 0 h 325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4709" h="3259752">
                <a:moveTo>
                  <a:pt x="0" y="0"/>
                </a:moveTo>
                <a:lnTo>
                  <a:pt x="0" y="2461730"/>
                </a:lnTo>
                <a:lnTo>
                  <a:pt x="814648" y="3259752"/>
                </a:lnTo>
                <a:lnTo>
                  <a:pt x="8084709" y="2326"/>
                </a:lnTo>
                <a:lnTo>
                  <a:pt x="0" y="0"/>
                </a:lnTo>
                <a:close/>
              </a:path>
            </a:pathLst>
          </a:custGeom>
          <a:solidFill>
            <a:srgbClr val="FF4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  </a:t>
            </a: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B8229A2A-874F-3FEA-5E6D-EA1F3B5B0808}"/>
              </a:ext>
            </a:extLst>
          </p:cNvPr>
          <p:cNvSpPr/>
          <p:nvPr/>
        </p:nvSpPr>
        <p:spPr>
          <a:xfrm>
            <a:off x="6238600" y="885423"/>
            <a:ext cx="5963719" cy="5987063"/>
          </a:xfrm>
          <a:custGeom>
            <a:avLst/>
            <a:gdLst>
              <a:gd name="connsiteX0" fmla="*/ 5958038 w 5967663"/>
              <a:gd name="connsiteY0" fmla="*/ 0 h 5996539"/>
              <a:gd name="connsiteX1" fmla="*/ 0 w 5967663"/>
              <a:gd name="connsiteY1" fmla="*/ 5996539 h 5996539"/>
              <a:gd name="connsiteX2" fmla="*/ 5967663 w 5967663"/>
              <a:gd name="connsiteY2" fmla="*/ 5967663 h 5996539"/>
              <a:gd name="connsiteX3" fmla="*/ 5958038 w 5967663"/>
              <a:gd name="connsiteY3" fmla="*/ 0 h 5996539"/>
              <a:gd name="connsiteX0" fmla="*/ 5958038 w 5967663"/>
              <a:gd name="connsiteY0" fmla="*/ 0 h 5996539"/>
              <a:gd name="connsiteX1" fmla="*/ 0 w 5967663"/>
              <a:gd name="connsiteY1" fmla="*/ 5996539 h 5996539"/>
              <a:gd name="connsiteX2" fmla="*/ 5967663 w 5967663"/>
              <a:gd name="connsiteY2" fmla="*/ 5986615 h 5996539"/>
              <a:gd name="connsiteX3" fmla="*/ 5958038 w 5967663"/>
              <a:gd name="connsiteY3" fmla="*/ 0 h 5996539"/>
              <a:gd name="connsiteX0" fmla="*/ 5953300 w 5962925"/>
              <a:gd name="connsiteY0" fmla="*/ 0 h 5987063"/>
              <a:gd name="connsiteX1" fmla="*/ 0 w 5962925"/>
              <a:gd name="connsiteY1" fmla="*/ 5987063 h 5987063"/>
              <a:gd name="connsiteX2" fmla="*/ 5962925 w 5962925"/>
              <a:gd name="connsiteY2" fmla="*/ 5986615 h 5987063"/>
              <a:gd name="connsiteX3" fmla="*/ 5953300 w 5962925"/>
              <a:gd name="connsiteY3" fmla="*/ 0 h 5987063"/>
              <a:gd name="connsiteX0" fmla="*/ 5962776 w 5963719"/>
              <a:gd name="connsiteY0" fmla="*/ 0 h 5987063"/>
              <a:gd name="connsiteX1" fmla="*/ 0 w 5963719"/>
              <a:gd name="connsiteY1" fmla="*/ 5987063 h 5987063"/>
              <a:gd name="connsiteX2" fmla="*/ 5962925 w 5963719"/>
              <a:gd name="connsiteY2" fmla="*/ 5986615 h 5987063"/>
              <a:gd name="connsiteX3" fmla="*/ 5962776 w 5963719"/>
              <a:gd name="connsiteY3" fmla="*/ 0 h 598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719" h="5987063">
                <a:moveTo>
                  <a:pt x="5962776" y="0"/>
                </a:moveTo>
                <a:lnTo>
                  <a:pt x="0" y="5987063"/>
                </a:lnTo>
                <a:lnTo>
                  <a:pt x="5962925" y="5986615"/>
                </a:lnTo>
                <a:cubicBezTo>
                  <a:pt x="5959717" y="3994186"/>
                  <a:pt x="5965984" y="1982804"/>
                  <a:pt x="5962776" y="0"/>
                </a:cubicBezTo>
                <a:close/>
              </a:path>
            </a:pathLst>
          </a:custGeom>
          <a:solidFill>
            <a:srgbClr val="FF4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BBADB6E-EF83-2B69-820F-9025871EA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749" y="3874168"/>
            <a:ext cx="6983902" cy="185877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>
                <a:latin typeface="+mj-lt"/>
              </a:defRPr>
            </a:lvl1pPr>
          </a:lstStyle>
          <a:p>
            <a:r>
              <a:rPr lang="fr-FR" dirty="0"/>
              <a:t>Titre chapitre</a:t>
            </a:r>
            <a:br>
              <a:rPr lang="fr-FR" dirty="0"/>
            </a:br>
            <a:r>
              <a:rPr lang="fr-FR" dirty="0"/>
              <a:t>Digital &amp; </a:t>
            </a:r>
            <a:r>
              <a:rPr lang="fr-FR" dirty="0" err="1"/>
              <a:t>Deeptech</a:t>
            </a:r>
            <a:endParaRPr lang="fr-FR" dirty="0"/>
          </a:p>
        </p:txBody>
      </p:sp>
      <p:grpSp>
        <p:nvGrpSpPr>
          <p:cNvPr id="84" name="Graphique 3">
            <a:extLst>
              <a:ext uri="{FF2B5EF4-FFF2-40B4-BE49-F238E27FC236}">
                <a16:creationId xmlns:a16="http://schemas.microsoft.com/office/drawing/2014/main" id="{F10CEA32-7C4C-1832-5136-D34B1AD2E08B}"/>
              </a:ext>
            </a:extLst>
          </p:cNvPr>
          <p:cNvGrpSpPr/>
          <p:nvPr/>
        </p:nvGrpSpPr>
        <p:grpSpPr>
          <a:xfrm>
            <a:off x="9375350" y="5940920"/>
            <a:ext cx="2228493" cy="418731"/>
            <a:chOff x="9038423" y="5823604"/>
            <a:chExt cx="2498917" cy="469543"/>
          </a:xfrm>
          <a:solidFill>
            <a:schemeClr val="bg1"/>
          </a:solidFill>
        </p:grpSpPr>
        <p:grpSp>
          <p:nvGrpSpPr>
            <p:cNvPr id="85" name="Graphique 3">
              <a:extLst>
                <a:ext uri="{FF2B5EF4-FFF2-40B4-BE49-F238E27FC236}">
                  <a16:creationId xmlns:a16="http://schemas.microsoft.com/office/drawing/2014/main" id="{A74F1EC2-1ED0-15E9-6521-7D8CF4C8E2F9}"/>
                </a:ext>
              </a:extLst>
            </p:cNvPr>
            <p:cNvGrpSpPr/>
            <p:nvPr/>
          </p:nvGrpSpPr>
          <p:grpSpPr>
            <a:xfrm>
              <a:off x="10059818" y="5823604"/>
              <a:ext cx="1477522" cy="469543"/>
              <a:chOff x="10059818" y="5823604"/>
              <a:chExt cx="1477522" cy="469543"/>
            </a:xfrm>
            <a:grpFill/>
          </p:grpSpPr>
          <p:sp>
            <p:nvSpPr>
              <p:cNvPr id="88" name="Forme libre 87">
                <a:extLst>
                  <a:ext uri="{FF2B5EF4-FFF2-40B4-BE49-F238E27FC236}">
                    <a16:creationId xmlns:a16="http://schemas.microsoft.com/office/drawing/2014/main" id="{78D140B9-DBAF-6698-DAF5-66A1842FC3C0}"/>
                  </a:ext>
                </a:extLst>
              </p:cNvPr>
              <p:cNvSpPr/>
              <p:nvPr/>
            </p:nvSpPr>
            <p:spPr>
              <a:xfrm>
                <a:off x="10059818" y="5836468"/>
                <a:ext cx="246075" cy="164125"/>
              </a:xfrm>
              <a:custGeom>
                <a:avLst/>
                <a:gdLst>
                  <a:gd name="connsiteX0" fmla="*/ 0 w 246075"/>
                  <a:gd name="connsiteY0" fmla="*/ 0 h 164125"/>
                  <a:gd name="connsiteX1" fmla="*/ 31107 w 246075"/>
                  <a:gd name="connsiteY1" fmla="*/ 0 h 164125"/>
                  <a:gd name="connsiteX2" fmla="*/ 69055 w 246075"/>
                  <a:gd name="connsiteY2" fmla="*/ 109667 h 164125"/>
                  <a:gd name="connsiteX3" fmla="*/ 70765 w 246075"/>
                  <a:gd name="connsiteY3" fmla="*/ 109667 h 164125"/>
                  <a:gd name="connsiteX4" fmla="*/ 114379 w 246075"/>
                  <a:gd name="connsiteY4" fmla="*/ 0 h 164125"/>
                  <a:gd name="connsiteX5" fmla="*/ 131696 w 246075"/>
                  <a:gd name="connsiteY5" fmla="*/ 0 h 164125"/>
                  <a:gd name="connsiteX6" fmla="*/ 175096 w 246075"/>
                  <a:gd name="connsiteY6" fmla="*/ 109667 h 164125"/>
                  <a:gd name="connsiteX7" fmla="*/ 176807 w 246075"/>
                  <a:gd name="connsiteY7" fmla="*/ 109667 h 164125"/>
                  <a:gd name="connsiteX8" fmla="*/ 214755 w 246075"/>
                  <a:gd name="connsiteY8" fmla="*/ 0 h 164125"/>
                  <a:gd name="connsiteX9" fmla="*/ 246076 w 246075"/>
                  <a:gd name="connsiteY9" fmla="*/ 0 h 164125"/>
                  <a:gd name="connsiteX10" fmla="*/ 185358 w 246075"/>
                  <a:gd name="connsiteY10" fmla="*/ 164126 h 164125"/>
                  <a:gd name="connsiteX11" fmla="*/ 170393 w 246075"/>
                  <a:gd name="connsiteY11" fmla="*/ 164126 h 164125"/>
                  <a:gd name="connsiteX12" fmla="*/ 123893 w 246075"/>
                  <a:gd name="connsiteY12" fmla="*/ 46847 h 164125"/>
                  <a:gd name="connsiteX13" fmla="*/ 122183 w 246075"/>
                  <a:gd name="connsiteY13" fmla="*/ 46847 h 164125"/>
                  <a:gd name="connsiteX14" fmla="*/ 75469 w 246075"/>
                  <a:gd name="connsiteY14" fmla="*/ 164126 h 164125"/>
                  <a:gd name="connsiteX15" fmla="*/ 60717 w 246075"/>
                  <a:gd name="connsiteY15" fmla="*/ 164126 h 164125"/>
                  <a:gd name="connsiteX16" fmla="*/ 0 w 246075"/>
                  <a:gd name="connsiteY16" fmla="*/ 0 h 16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075" h="164125">
                    <a:moveTo>
                      <a:pt x="0" y="0"/>
                    </a:moveTo>
                    <a:lnTo>
                      <a:pt x="31107" y="0"/>
                    </a:lnTo>
                    <a:lnTo>
                      <a:pt x="69055" y="109667"/>
                    </a:lnTo>
                    <a:lnTo>
                      <a:pt x="70765" y="109667"/>
                    </a:lnTo>
                    <a:lnTo>
                      <a:pt x="114379" y="0"/>
                    </a:lnTo>
                    <a:lnTo>
                      <a:pt x="131696" y="0"/>
                    </a:lnTo>
                    <a:lnTo>
                      <a:pt x="175096" y="109667"/>
                    </a:lnTo>
                    <a:lnTo>
                      <a:pt x="176807" y="109667"/>
                    </a:lnTo>
                    <a:lnTo>
                      <a:pt x="214755" y="0"/>
                    </a:lnTo>
                    <a:lnTo>
                      <a:pt x="246076" y="0"/>
                    </a:lnTo>
                    <a:lnTo>
                      <a:pt x="185358" y="164126"/>
                    </a:lnTo>
                    <a:lnTo>
                      <a:pt x="170393" y="164126"/>
                    </a:lnTo>
                    <a:lnTo>
                      <a:pt x="123893" y="46847"/>
                    </a:lnTo>
                    <a:lnTo>
                      <a:pt x="122183" y="46847"/>
                    </a:lnTo>
                    <a:lnTo>
                      <a:pt x="75469" y="164126"/>
                    </a:lnTo>
                    <a:lnTo>
                      <a:pt x="60717" y="1641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89" name="Forme libre 88">
                <a:extLst>
                  <a:ext uri="{FF2B5EF4-FFF2-40B4-BE49-F238E27FC236}">
                    <a16:creationId xmlns:a16="http://schemas.microsoft.com/office/drawing/2014/main" id="{18DB54D4-F888-3B4F-D52E-0C8EDBB822B0}"/>
                  </a:ext>
                </a:extLst>
              </p:cNvPr>
              <p:cNvSpPr/>
              <p:nvPr/>
            </p:nvSpPr>
            <p:spPr>
              <a:xfrm>
                <a:off x="10301511" y="5876883"/>
                <a:ext cx="130948" cy="127034"/>
              </a:xfrm>
              <a:custGeom>
                <a:avLst/>
                <a:gdLst>
                  <a:gd name="connsiteX0" fmla="*/ 0 w 130948"/>
                  <a:gd name="connsiteY0" fmla="*/ 64643 h 127034"/>
                  <a:gd name="connsiteX1" fmla="*/ 62107 w 130948"/>
                  <a:gd name="connsiteY1" fmla="*/ 0 h 127034"/>
                  <a:gd name="connsiteX2" fmla="*/ 105721 w 130948"/>
                  <a:gd name="connsiteY2" fmla="*/ 22405 h 127034"/>
                  <a:gd name="connsiteX3" fmla="*/ 107645 w 130948"/>
                  <a:gd name="connsiteY3" fmla="*/ 22405 h 127034"/>
                  <a:gd name="connsiteX4" fmla="*/ 111707 w 130948"/>
                  <a:gd name="connsiteY4" fmla="*/ 3859 h 127034"/>
                  <a:gd name="connsiteX5" fmla="*/ 130948 w 130948"/>
                  <a:gd name="connsiteY5" fmla="*/ 3859 h 127034"/>
                  <a:gd name="connsiteX6" fmla="*/ 130948 w 130948"/>
                  <a:gd name="connsiteY6" fmla="*/ 123496 h 127034"/>
                  <a:gd name="connsiteX7" fmla="*/ 111493 w 130948"/>
                  <a:gd name="connsiteY7" fmla="*/ 123496 h 127034"/>
                  <a:gd name="connsiteX8" fmla="*/ 107431 w 130948"/>
                  <a:gd name="connsiteY8" fmla="*/ 104951 h 127034"/>
                  <a:gd name="connsiteX9" fmla="*/ 105507 w 130948"/>
                  <a:gd name="connsiteY9" fmla="*/ 104951 h 127034"/>
                  <a:gd name="connsiteX10" fmla="*/ 62107 w 130948"/>
                  <a:gd name="connsiteY10" fmla="*/ 127034 h 127034"/>
                  <a:gd name="connsiteX11" fmla="*/ 0 w 130948"/>
                  <a:gd name="connsiteY11" fmla="*/ 64750 h 127034"/>
                  <a:gd name="connsiteX12" fmla="*/ 102941 w 130948"/>
                  <a:gd name="connsiteY12" fmla="*/ 63678 h 127034"/>
                  <a:gd name="connsiteX13" fmla="*/ 65207 w 130948"/>
                  <a:gd name="connsiteY13" fmla="*/ 25836 h 127034"/>
                  <a:gd name="connsiteX14" fmla="*/ 28434 w 130948"/>
                  <a:gd name="connsiteY14" fmla="*/ 63678 h 127034"/>
                  <a:gd name="connsiteX15" fmla="*/ 65421 w 130948"/>
                  <a:gd name="connsiteY15" fmla="*/ 101199 h 127034"/>
                  <a:gd name="connsiteX16" fmla="*/ 102834 w 130948"/>
                  <a:gd name="connsiteY16" fmla="*/ 63678 h 12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27034">
                    <a:moveTo>
                      <a:pt x="0" y="64643"/>
                    </a:moveTo>
                    <a:cubicBezTo>
                      <a:pt x="0" y="28516"/>
                      <a:pt x="24907" y="0"/>
                      <a:pt x="62107" y="0"/>
                    </a:cubicBezTo>
                    <a:cubicBezTo>
                      <a:pt x="82310" y="0"/>
                      <a:pt x="98131" y="9755"/>
                      <a:pt x="105721" y="22405"/>
                    </a:cubicBezTo>
                    <a:lnTo>
                      <a:pt x="107645" y="22405"/>
                    </a:lnTo>
                    <a:lnTo>
                      <a:pt x="111707" y="3859"/>
                    </a:lnTo>
                    <a:lnTo>
                      <a:pt x="130948" y="3859"/>
                    </a:lnTo>
                    <a:lnTo>
                      <a:pt x="130948" y="123496"/>
                    </a:lnTo>
                    <a:lnTo>
                      <a:pt x="111493" y="123496"/>
                    </a:lnTo>
                    <a:lnTo>
                      <a:pt x="107431" y="104951"/>
                    </a:lnTo>
                    <a:lnTo>
                      <a:pt x="105507" y="104951"/>
                    </a:lnTo>
                    <a:cubicBezTo>
                      <a:pt x="97917" y="117600"/>
                      <a:pt x="82310" y="127034"/>
                      <a:pt x="62107" y="127034"/>
                    </a:cubicBezTo>
                    <a:cubicBezTo>
                      <a:pt x="24907" y="127034"/>
                      <a:pt x="0" y="99483"/>
                      <a:pt x="0" y="64750"/>
                    </a:cubicBezTo>
                    <a:close/>
                    <a:moveTo>
                      <a:pt x="102941" y="63678"/>
                    </a:moveTo>
                    <a:cubicBezTo>
                      <a:pt x="102941" y="43202"/>
                      <a:pt x="86800" y="25836"/>
                      <a:pt x="65207" y="25836"/>
                    </a:cubicBezTo>
                    <a:cubicBezTo>
                      <a:pt x="43614" y="25836"/>
                      <a:pt x="28434" y="41058"/>
                      <a:pt x="28434" y="63678"/>
                    </a:cubicBezTo>
                    <a:cubicBezTo>
                      <a:pt x="28434" y="86297"/>
                      <a:pt x="44790" y="101199"/>
                      <a:pt x="65421" y="101199"/>
                    </a:cubicBezTo>
                    <a:cubicBezTo>
                      <a:pt x="87227" y="101199"/>
                      <a:pt x="102834" y="83081"/>
                      <a:pt x="102834" y="63678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0" name="Forme libre 89">
                <a:extLst>
                  <a:ext uri="{FF2B5EF4-FFF2-40B4-BE49-F238E27FC236}">
                    <a16:creationId xmlns:a16="http://schemas.microsoft.com/office/drawing/2014/main" id="{44442B9E-6880-5799-AD84-8C044D326CEE}"/>
                  </a:ext>
                </a:extLst>
              </p:cNvPr>
              <p:cNvSpPr/>
              <p:nvPr/>
            </p:nvSpPr>
            <p:spPr>
              <a:xfrm>
                <a:off x="10463886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1" name="Forme libre 90">
                <a:extLst>
                  <a:ext uri="{FF2B5EF4-FFF2-40B4-BE49-F238E27FC236}">
                    <a16:creationId xmlns:a16="http://schemas.microsoft.com/office/drawing/2014/main" id="{C092FCAA-E4DD-7733-65F7-1358DE89C2AD}"/>
                  </a:ext>
                </a:extLst>
              </p:cNvPr>
              <p:cNvSpPr/>
              <p:nvPr/>
            </p:nvSpPr>
            <p:spPr>
              <a:xfrm>
                <a:off x="10523962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2" name="Forme libre 91">
                <a:extLst>
                  <a:ext uri="{FF2B5EF4-FFF2-40B4-BE49-F238E27FC236}">
                    <a16:creationId xmlns:a16="http://schemas.microsoft.com/office/drawing/2014/main" id="{611CE054-9EB9-6E34-0256-D41B9607405C}"/>
                  </a:ext>
                </a:extLst>
              </p:cNvPr>
              <p:cNvSpPr/>
              <p:nvPr/>
            </p:nvSpPr>
            <p:spPr>
              <a:xfrm>
                <a:off x="10576555" y="5876883"/>
                <a:ext cx="130199" cy="127248"/>
              </a:xfrm>
              <a:custGeom>
                <a:avLst/>
                <a:gdLst>
                  <a:gd name="connsiteX0" fmla="*/ 0 w 130199"/>
                  <a:gd name="connsiteY0" fmla="*/ 63463 h 127248"/>
                  <a:gd name="connsiteX1" fmla="*/ 64993 w 130199"/>
                  <a:gd name="connsiteY1" fmla="*/ 0 h 127248"/>
                  <a:gd name="connsiteX2" fmla="*/ 130200 w 130199"/>
                  <a:gd name="connsiteY2" fmla="*/ 63463 h 127248"/>
                  <a:gd name="connsiteX3" fmla="*/ 64993 w 130199"/>
                  <a:gd name="connsiteY3" fmla="*/ 127249 h 127248"/>
                  <a:gd name="connsiteX4" fmla="*/ 0 w 130199"/>
                  <a:gd name="connsiteY4" fmla="*/ 63463 h 127248"/>
                  <a:gd name="connsiteX5" fmla="*/ 101445 w 130199"/>
                  <a:gd name="connsiteY5" fmla="*/ 63463 h 127248"/>
                  <a:gd name="connsiteX6" fmla="*/ 64886 w 130199"/>
                  <a:gd name="connsiteY6" fmla="*/ 26372 h 127248"/>
                  <a:gd name="connsiteX7" fmla="*/ 28648 w 130199"/>
                  <a:gd name="connsiteY7" fmla="*/ 63463 h 127248"/>
                  <a:gd name="connsiteX8" fmla="*/ 64886 w 130199"/>
                  <a:gd name="connsiteY8" fmla="*/ 100555 h 127248"/>
                  <a:gd name="connsiteX9" fmla="*/ 101445 w 130199"/>
                  <a:gd name="connsiteY9" fmla="*/ 63463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199" h="127248">
                    <a:moveTo>
                      <a:pt x="0" y="63463"/>
                    </a:moveTo>
                    <a:cubicBezTo>
                      <a:pt x="0" y="26800"/>
                      <a:pt x="29183" y="0"/>
                      <a:pt x="64993" y="0"/>
                    </a:cubicBezTo>
                    <a:cubicBezTo>
                      <a:pt x="100803" y="0"/>
                      <a:pt x="130200" y="26908"/>
                      <a:pt x="130200" y="63463"/>
                    </a:cubicBezTo>
                    <a:cubicBezTo>
                      <a:pt x="130200" y="100019"/>
                      <a:pt x="101552" y="127249"/>
                      <a:pt x="64993" y="127249"/>
                    </a:cubicBezTo>
                    <a:cubicBezTo>
                      <a:pt x="28434" y="127249"/>
                      <a:pt x="0" y="100127"/>
                      <a:pt x="0" y="63463"/>
                    </a:cubicBezTo>
                    <a:close/>
                    <a:moveTo>
                      <a:pt x="101445" y="63463"/>
                    </a:moveTo>
                    <a:cubicBezTo>
                      <a:pt x="101445" y="42023"/>
                      <a:pt x="85517" y="26372"/>
                      <a:pt x="64886" y="26372"/>
                    </a:cubicBezTo>
                    <a:cubicBezTo>
                      <a:pt x="44255" y="26372"/>
                      <a:pt x="28648" y="42023"/>
                      <a:pt x="28648" y="63463"/>
                    </a:cubicBezTo>
                    <a:cubicBezTo>
                      <a:pt x="28648" y="84904"/>
                      <a:pt x="44576" y="100555"/>
                      <a:pt x="64886" y="100555"/>
                    </a:cubicBezTo>
                    <a:cubicBezTo>
                      <a:pt x="85196" y="100555"/>
                      <a:pt x="101445" y="85118"/>
                      <a:pt x="101445" y="63463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3" name="Forme libre 92">
                <a:extLst>
                  <a:ext uri="{FF2B5EF4-FFF2-40B4-BE49-F238E27FC236}">
                    <a16:creationId xmlns:a16="http://schemas.microsoft.com/office/drawing/2014/main" id="{7C6DAC97-74AD-0731-A240-193B840262C2}"/>
                  </a:ext>
                </a:extLst>
              </p:cNvPr>
              <p:cNvSpPr/>
              <p:nvPr/>
            </p:nvSpPr>
            <p:spPr>
              <a:xfrm>
                <a:off x="10730700" y="5877097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7 w 117479"/>
                  <a:gd name="connsiteY7" fmla="*/ 123282 h 123282"/>
                  <a:gd name="connsiteX8" fmla="*/ 88297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538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5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7" y="123282"/>
                    </a:lnTo>
                    <a:lnTo>
                      <a:pt x="88297" y="57139"/>
                    </a:lnTo>
                    <a:cubicBezTo>
                      <a:pt x="88297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538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4" name="Forme libre 93">
                <a:extLst>
                  <a:ext uri="{FF2B5EF4-FFF2-40B4-BE49-F238E27FC236}">
                    <a16:creationId xmlns:a16="http://schemas.microsoft.com/office/drawing/2014/main" id="{DACC9078-62E2-C4EF-F0B6-43AE56601F94}"/>
                  </a:ext>
                </a:extLst>
              </p:cNvPr>
              <p:cNvSpPr/>
              <p:nvPr/>
            </p:nvSpPr>
            <p:spPr>
              <a:xfrm>
                <a:off x="10874689" y="5823604"/>
                <a:ext cx="36024" cy="176775"/>
              </a:xfrm>
              <a:custGeom>
                <a:avLst/>
                <a:gdLst>
                  <a:gd name="connsiteX0" fmla="*/ 0 w 36024"/>
                  <a:gd name="connsiteY0" fmla="*/ 18117 h 176775"/>
                  <a:gd name="connsiteX1" fmla="*/ 17745 w 36024"/>
                  <a:gd name="connsiteY1" fmla="*/ 0 h 176775"/>
                  <a:gd name="connsiteX2" fmla="*/ 36024 w 36024"/>
                  <a:gd name="connsiteY2" fmla="*/ 18117 h 176775"/>
                  <a:gd name="connsiteX3" fmla="*/ 17745 w 36024"/>
                  <a:gd name="connsiteY3" fmla="*/ 35913 h 176775"/>
                  <a:gd name="connsiteX4" fmla="*/ 0 w 36024"/>
                  <a:gd name="connsiteY4" fmla="*/ 18117 h 176775"/>
                  <a:gd name="connsiteX5" fmla="*/ 3100 w 36024"/>
                  <a:gd name="connsiteY5" fmla="*/ 57139 h 176775"/>
                  <a:gd name="connsiteX6" fmla="*/ 32497 w 36024"/>
                  <a:gd name="connsiteY6" fmla="*/ 57139 h 176775"/>
                  <a:gd name="connsiteX7" fmla="*/ 32497 w 36024"/>
                  <a:gd name="connsiteY7" fmla="*/ 176776 h 176775"/>
                  <a:gd name="connsiteX8" fmla="*/ 3100 w 36024"/>
                  <a:gd name="connsiteY8" fmla="*/ 176776 h 176775"/>
                  <a:gd name="connsiteX9" fmla="*/ 3100 w 36024"/>
                  <a:gd name="connsiteY9" fmla="*/ 57031 h 17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024" h="176775">
                    <a:moveTo>
                      <a:pt x="0" y="18117"/>
                    </a:moveTo>
                    <a:cubicBezTo>
                      <a:pt x="0" y="7933"/>
                      <a:pt x="8552" y="0"/>
                      <a:pt x="17745" y="0"/>
                    </a:cubicBezTo>
                    <a:cubicBezTo>
                      <a:pt x="27472" y="0"/>
                      <a:pt x="36024" y="8040"/>
                      <a:pt x="36024" y="18117"/>
                    </a:cubicBezTo>
                    <a:cubicBezTo>
                      <a:pt x="36024" y="28194"/>
                      <a:pt x="27686" y="35913"/>
                      <a:pt x="17745" y="35913"/>
                    </a:cubicBezTo>
                    <a:cubicBezTo>
                      <a:pt x="7803" y="35913"/>
                      <a:pt x="0" y="28087"/>
                      <a:pt x="0" y="18117"/>
                    </a:cubicBezTo>
                    <a:close/>
                    <a:moveTo>
                      <a:pt x="3100" y="57139"/>
                    </a:moveTo>
                    <a:lnTo>
                      <a:pt x="32497" y="57139"/>
                    </a:lnTo>
                    <a:lnTo>
                      <a:pt x="32497" y="176776"/>
                    </a:lnTo>
                    <a:lnTo>
                      <a:pt x="3100" y="176776"/>
                    </a:lnTo>
                    <a:lnTo>
                      <a:pt x="3100" y="57031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5" name="Forme libre 94">
                <a:extLst>
                  <a:ext uri="{FF2B5EF4-FFF2-40B4-BE49-F238E27FC236}">
                    <a16:creationId xmlns:a16="http://schemas.microsoft.com/office/drawing/2014/main" id="{632D0C7F-5A1E-0C95-2169-4CAB7D92CC3B}"/>
                  </a:ext>
                </a:extLst>
              </p:cNvPr>
              <p:cNvSpPr/>
              <p:nvPr/>
            </p:nvSpPr>
            <p:spPr>
              <a:xfrm>
                <a:off x="10931344" y="5876776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6" name="Forme libre 95">
                <a:extLst>
                  <a:ext uri="{FF2B5EF4-FFF2-40B4-BE49-F238E27FC236}">
                    <a16:creationId xmlns:a16="http://schemas.microsoft.com/office/drawing/2014/main" id="{06A29144-9931-A9FA-FB42-B3CBE0CE74E9}"/>
                  </a:ext>
                </a:extLst>
              </p:cNvPr>
              <p:cNvSpPr/>
              <p:nvPr/>
            </p:nvSpPr>
            <p:spPr>
              <a:xfrm>
                <a:off x="10077135" y="6080459"/>
                <a:ext cx="102727" cy="164018"/>
              </a:xfrm>
              <a:custGeom>
                <a:avLst/>
                <a:gdLst>
                  <a:gd name="connsiteX0" fmla="*/ 0 w 102727"/>
                  <a:gd name="connsiteY0" fmla="*/ 0 h 164018"/>
                  <a:gd name="connsiteX1" fmla="*/ 102727 w 102727"/>
                  <a:gd name="connsiteY1" fmla="*/ 0 h 164018"/>
                  <a:gd name="connsiteX2" fmla="*/ 102727 w 102727"/>
                  <a:gd name="connsiteY2" fmla="*/ 23584 h 164018"/>
                  <a:gd name="connsiteX3" fmla="*/ 30679 w 102727"/>
                  <a:gd name="connsiteY3" fmla="*/ 23584 h 164018"/>
                  <a:gd name="connsiteX4" fmla="*/ 30679 w 102727"/>
                  <a:gd name="connsiteY4" fmla="*/ 70432 h 164018"/>
                  <a:gd name="connsiteX5" fmla="*/ 94924 w 102727"/>
                  <a:gd name="connsiteY5" fmla="*/ 70432 h 164018"/>
                  <a:gd name="connsiteX6" fmla="*/ 94924 w 102727"/>
                  <a:gd name="connsiteY6" fmla="*/ 92837 h 164018"/>
                  <a:gd name="connsiteX7" fmla="*/ 30679 w 102727"/>
                  <a:gd name="connsiteY7" fmla="*/ 92837 h 164018"/>
                  <a:gd name="connsiteX8" fmla="*/ 30679 w 102727"/>
                  <a:gd name="connsiteY8" fmla="*/ 140434 h 164018"/>
                  <a:gd name="connsiteX9" fmla="*/ 102727 w 102727"/>
                  <a:gd name="connsiteY9" fmla="*/ 140434 h 164018"/>
                  <a:gd name="connsiteX10" fmla="*/ 102727 w 102727"/>
                  <a:gd name="connsiteY10" fmla="*/ 164019 h 164018"/>
                  <a:gd name="connsiteX11" fmla="*/ 0 w 102727"/>
                  <a:gd name="connsiteY11" fmla="*/ 164019 h 164018"/>
                  <a:gd name="connsiteX12" fmla="*/ 0 w 102727"/>
                  <a:gd name="connsiteY12" fmla="*/ 214 h 16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727" h="164018">
                    <a:moveTo>
                      <a:pt x="0" y="0"/>
                    </a:moveTo>
                    <a:lnTo>
                      <a:pt x="102727" y="0"/>
                    </a:lnTo>
                    <a:lnTo>
                      <a:pt x="102727" y="23584"/>
                    </a:lnTo>
                    <a:lnTo>
                      <a:pt x="30679" y="23584"/>
                    </a:lnTo>
                    <a:lnTo>
                      <a:pt x="30679" y="70432"/>
                    </a:lnTo>
                    <a:lnTo>
                      <a:pt x="94924" y="70432"/>
                    </a:lnTo>
                    <a:lnTo>
                      <a:pt x="94924" y="92837"/>
                    </a:lnTo>
                    <a:lnTo>
                      <a:pt x="30679" y="92837"/>
                    </a:lnTo>
                    <a:lnTo>
                      <a:pt x="30679" y="140434"/>
                    </a:lnTo>
                    <a:lnTo>
                      <a:pt x="102727" y="140434"/>
                    </a:lnTo>
                    <a:lnTo>
                      <a:pt x="102727" y="164019"/>
                    </a:lnTo>
                    <a:lnTo>
                      <a:pt x="0" y="164019"/>
                    </a:lnTo>
                    <a:lnTo>
                      <a:pt x="0" y="214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7" name="Forme libre 96">
                <a:extLst>
                  <a:ext uri="{FF2B5EF4-FFF2-40B4-BE49-F238E27FC236}">
                    <a16:creationId xmlns:a16="http://schemas.microsoft.com/office/drawing/2014/main" id="{B5612318-4DAF-4A69-D2A1-4B1E6AB50E52}"/>
                  </a:ext>
                </a:extLst>
              </p:cNvPr>
              <p:cNvSpPr/>
              <p:nvPr/>
            </p:nvSpPr>
            <p:spPr>
              <a:xfrm>
                <a:off x="10204235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8" name="Forme libre 97">
                <a:extLst>
                  <a:ext uri="{FF2B5EF4-FFF2-40B4-BE49-F238E27FC236}">
                    <a16:creationId xmlns:a16="http://schemas.microsoft.com/office/drawing/2014/main" id="{4B34F75C-0148-59F0-4B3E-5552143C2C31}"/>
                  </a:ext>
                </a:extLst>
              </p:cNvPr>
              <p:cNvSpPr/>
              <p:nvPr/>
            </p:nvSpPr>
            <p:spPr>
              <a:xfrm>
                <a:off x="10339031" y="6097183"/>
                <a:ext cx="88403" cy="150725"/>
              </a:xfrm>
              <a:custGeom>
                <a:avLst/>
                <a:gdLst>
                  <a:gd name="connsiteX0" fmla="*/ 88403 w 88403"/>
                  <a:gd name="connsiteY0" fmla="*/ 146652 h 150725"/>
                  <a:gd name="connsiteX1" fmla="*/ 64459 w 88403"/>
                  <a:gd name="connsiteY1" fmla="*/ 150726 h 150725"/>
                  <a:gd name="connsiteX2" fmla="*/ 17745 w 88403"/>
                  <a:gd name="connsiteY2" fmla="*/ 97446 h 150725"/>
                  <a:gd name="connsiteX3" fmla="*/ 17745 w 88403"/>
                  <a:gd name="connsiteY3" fmla="*/ 51778 h 150725"/>
                  <a:gd name="connsiteX4" fmla="*/ 0 w 88403"/>
                  <a:gd name="connsiteY4" fmla="*/ 51778 h 150725"/>
                  <a:gd name="connsiteX5" fmla="*/ 0 w 88403"/>
                  <a:gd name="connsiteY5" fmla="*/ 27551 h 150725"/>
                  <a:gd name="connsiteX6" fmla="*/ 19883 w 88403"/>
                  <a:gd name="connsiteY6" fmla="*/ 27551 h 150725"/>
                  <a:gd name="connsiteX7" fmla="*/ 24586 w 88403"/>
                  <a:gd name="connsiteY7" fmla="*/ 0 h 150725"/>
                  <a:gd name="connsiteX8" fmla="*/ 46179 w 88403"/>
                  <a:gd name="connsiteY8" fmla="*/ 0 h 150725"/>
                  <a:gd name="connsiteX9" fmla="*/ 46179 w 88403"/>
                  <a:gd name="connsiteY9" fmla="*/ 27551 h 150725"/>
                  <a:gd name="connsiteX10" fmla="*/ 83593 w 88403"/>
                  <a:gd name="connsiteY10" fmla="*/ 27551 h 150725"/>
                  <a:gd name="connsiteX11" fmla="*/ 83593 w 88403"/>
                  <a:gd name="connsiteY11" fmla="*/ 51778 h 150725"/>
                  <a:gd name="connsiteX12" fmla="*/ 46393 w 88403"/>
                  <a:gd name="connsiteY12" fmla="*/ 51778 h 150725"/>
                  <a:gd name="connsiteX13" fmla="*/ 46393 w 88403"/>
                  <a:gd name="connsiteY13" fmla="*/ 97661 h 150725"/>
                  <a:gd name="connsiteX14" fmla="*/ 69376 w 88403"/>
                  <a:gd name="connsiteY14" fmla="*/ 124569 h 150725"/>
                  <a:gd name="connsiteX15" fmla="*/ 85731 w 88403"/>
                  <a:gd name="connsiteY15" fmla="*/ 121031 h 150725"/>
                  <a:gd name="connsiteX16" fmla="*/ 88083 w 88403"/>
                  <a:gd name="connsiteY16" fmla="*/ 121031 h 150725"/>
                  <a:gd name="connsiteX17" fmla="*/ 88296 w 88403"/>
                  <a:gd name="connsiteY17" fmla="*/ 146759 h 15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8403" h="150725">
                    <a:moveTo>
                      <a:pt x="88403" y="146652"/>
                    </a:moveTo>
                    <a:cubicBezTo>
                      <a:pt x="81241" y="149547"/>
                      <a:pt x="72048" y="150726"/>
                      <a:pt x="64459" y="150726"/>
                    </a:cubicBezTo>
                    <a:cubicBezTo>
                      <a:pt x="34848" y="150726"/>
                      <a:pt x="17745" y="134538"/>
                      <a:pt x="17745" y="97446"/>
                    </a:cubicBezTo>
                    <a:lnTo>
                      <a:pt x="17745" y="51778"/>
                    </a:lnTo>
                    <a:lnTo>
                      <a:pt x="0" y="51778"/>
                    </a:lnTo>
                    <a:lnTo>
                      <a:pt x="0" y="27551"/>
                    </a:lnTo>
                    <a:lnTo>
                      <a:pt x="19883" y="27551"/>
                    </a:lnTo>
                    <a:lnTo>
                      <a:pt x="24586" y="0"/>
                    </a:lnTo>
                    <a:lnTo>
                      <a:pt x="46179" y="0"/>
                    </a:lnTo>
                    <a:lnTo>
                      <a:pt x="46179" y="27551"/>
                    </a:lnTo>
                    <a:lnTo>
                      <a:pt x="83593" y="27551"/>
                    </a:lnTo>
                    <a:lnTo>
                      <a:pt x="83593" y="51778"/>
                    </a:lnTo>
                    <a:lnTo>
                      <a:pt x="46393" y="51778"/>
                    </a:lnTo>
                    <a:lnTo>
                      <a:pt x="46393" y="97661"/>
                    </a:lnTo>
                    <a:cubicBezTo>
                      <a:pt x="46393" y="115992"/>
                      <a:pt x="53769" y="124569"/>
                      <a:pt x="69376" y="124569"/>
                    </a:cubicBezTo>
                    <a:cubicBezTo>
                      <a:pt x="76752" y="124569"/>
                      <a:pt x="82203" y="122639"/>
                      <a:pt x="85731" y="121031"/>
                    </a:cubicBezTo>
                    <a:lnTo>
                      <a:pt x="88083" y="121031"/>
                    </a:lnTo>
                    <a:lnTo>
                      <a:pt x="88296" y="146759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9" name="Forme libre 98">
                <a:extLst>
                  <a:ext uri="{FF2B5EF4-FFF2-40B4-BE49-F238E27FC236}">
                    <a16:creationId xmlns:a16="http://schemas.microsoft.com/office/drawing/2014/main" id="{CF5EECF8-F684-6D05-F86B-DCF35F4966B7}"/>
                  </a:ext>
                </a:extLst>
              </p:cNvPr>
              <p:cNvSpPr/>
              <p:nvPr/>
            </p:nvSpPr>
            <p:spPr>
              <a:xfrm>
                <a:off x="10446355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0" name="Forme libre 99">
                <a:extLst>
                  <a:ext uri="{FF2B5EF4-FFF2-40B4-BE49-F238E27FC236}">
                    <a16:creationId xmlns:a16="http://schemas.microsoft.com/office/drawing/2014/main" id="{8A0AA348-5BDF-8BD1-47B8-23AB9CD236BB}"/>
                  </a:ext>
                </a:extLst>
              </p:cNvPr>
              <p:cNvSpPr/>
              <p:nvPr/>
            </p:nvSpPr>
            <p:spPr>
              <a:xfrm>
                <a:off x="10521824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1" name="Forme libre 100">
                <a:extLst>
                  <a:ext uri="{FF2B5EF4-FFF2-40B4-BE49-F238E27FC236}">
                    <a16:creationId xmlns:a16="http://schemas.microsoft.com/office/drawing/2014/main" id="{3CB256A2-8EC9-6889-456A-FDA3A33136F9}"/>
                  </a:ext>
                </a:extLst>
              </p:cNvPr>
              <p:cNvSpPr/>
              <p:nvPr/>
            </p:nvSpPr>
            <p:spPr>
              <a:xfrm>
                <a:off x="10665493" y="6120981"/>
                <a:ext cx="130948" cy="172166"/>
              </a:xfrm>
              <a:custGeom>
                <a:avLst/>
                <a:gdLst>
                  <a:gd name="connsiteX0" fmla="*/ 0 w 130948"/>
                  <a:gd name="connsiteY0" fmla="*/ 3752 h 172166"/>
                  <a:gd name="connsiteX1" fmla="*/ 21379 w 130948"/>
                  <a:gd name="connsiteY1" fmla="*/ 3752 h 172166"/>
                  <a:gd name="connsiteX2" fmla="*/ 24265 w 130948"/>
                  <a:gd name="connsiteY2" fmla="*/ 21119 h 172166"/>
                  <a:gd name="connsiteX3" fmla="*/ 26190 w 130948"/>
                  <a:gd name="connsiteY3" fmla="*/ 21119 h 172166"/>
                  <a:gd name="connsiteX4" fmla="*/ 70017 w 130948"/>
                  <a:gd name="connsiteY4" fmla="*/ 0 h 172166"/>
                  <a:gd name="connsiteX5" fmla="*/ 130948 w 130948"/>
                  <a:gd name="connsiteY5" fmla="*/ 63463 h 172166"/>
                  <a:gd name="connsiteX6" fmla="*/ 69483 w 130948"/>
                  <a:gd name="connsiteY6" fmla="*/ 126927 h 172166"/>
                  <a:gd name="connsiteX7" fmla="*/ 30572 w 130948"/>
                  <a:gd name="connsiteY7" fmla="*/ 107952 h 172166"/>
                  <a:gd name="connsiteX8" fmla="*/ 28648 w 130948"/>
                  <a:gd name="connsiteY8" fmla="*/ 107952 h 172166"/>
                  <a:gd name="connsiteX9" fmla="*/ 28648 w 130948"/>
                  <a:gd name="connsiteY9" fmla="*/ 172166 h 172166"/>
                  <a:gd name="connsiteX10" fmla="*/ 0 w 130948"/>
                  <a:gd name="connsiteY10" fmla="*/ 172166 h 172166"/>
                  <a:gd name="connsiteX11" fmla="*/ 0 w 130948"/>
                  <a:gd name="connsiteY11" fmla="*/ 3752 h 172166"/>
                  <a:gd name="connsiteX12" fmla="*/ 102727 w 130948"/>
                  <a:gd name="connsiteY12" fmla="*/ 63678 h 172166"/>
                  <a:gd name="connsiteX13" fmla="*/ 65955 w 130948"/>
                  <a:gd name="connsiteY13" fmla="*/ 25836 h 172166"/>
                  <a:gd name="connsiteX14" fmla="*/ 28007 w 130948"/>
                  <a:gd name="connsiteY14" fmla="*/ 63678 h 172166"/>
                  <a:gd name="connsiteX15" fmla="*/ 65741 w 130948"/>
                  <a:gd name="connsiteY15" fmla="*/ 101199 h 172166"/>
                  <a:gd name="connsiteX16" fmla="*/ 102727 w 130948"/>
                  <a:gd name="connsiteY16" fmla="*/ 63678 h 172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2166">
                    <a:moveTo>
                      <a:pt x="0" y="3752"/>
                    </a:moveTo>
                    <a:lnTo>
                      <a:pt x="21379" y="3752"/>
                    </a:lnTo>
                    <a:lnTo>
                      <a:pt x="24265" y="21119"/>
                    </a:lnTo>
                    <a:lnTo>
                      <a:pt x="26190" y="21119"/>
                    </a:lnTo>
                    <a:cubicBezTo>
                      <a:pt x="32069" y="10613"/>
                      <a:pt x="47569" y="0"/>
                      <a:pt x="70017" y="0"/>
                    </a:cubicBezTo>
                    <a:cubicBezTo>
                      <a:pt x="106576" y="0"/>
                      <a:pt x="130948" y="27551"/>
                      <a:pt x="130948" y="63463"/>
                    </a:cubicBezTo>
                    <a:cubicBezTo>
                      <a:pt x="130948" y="99376"/>
                      <a:pt x="104652" y="126927"/>
                      <a:pt x="69483" y="126927"/>
                    </a:cubicBezTo>
                    <a:cubicBezTo>
                      <a:pt x="50989" y="126927"/>
                      <a:pt x="36238" y="117172"/>
                      <a:pt x="30572" y="107952"/>
                    </a:cubicBezTo>
                    <a:lnTo>
                      <a:pt x="28648" y="107952"/>
                    </a:lnTo>
                    <a:lnTo>
                      <a:pt x="28648" y="172166"/>
                    </a:lnTo>
                    <a:lnTo>
                      <a:pt x="0" y="172166"/>
                    </a:lnTo>
                    <a:lnTo>
                      <a:pt x="0" y="3752"/>
                    </a:lnTo>
                    <a:close/>
                    <a:moveTo>
                      <a:pt x="102727" y="63678"/>
                    </a:moveTo>
                    <a:cubicBezTo>
                      <a:pt x="102727" y="41058"/>
                      <a:pt x="86372" y="25836"/>
                      <a:pt x="65955" y="25836"/>
                    </a:cubicBezTo>
                    <a:cubicBezTo>
                      <a:pt x="44362" y="25836"/>
                      <a:pt x="28007" y="43202"/>
                      <a:pt x="28007" y="63678"/>
                    </a:cubicBezTo>
                    <a:cubicBezTo>
                      <a:pt x="28007" y="84153"/>
                      <a:pt x="43934" y="101199"/>
                      <a:pt x="65741" y="101199"/>
                    </a:cubicBezTo>
                    <a:cubicBezTo>
                      <a:pt x="86158" y="101199"/>
                      <a:pt x="102727" y="85761"/>
                      <a:pt x="102727" y="63678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2" name="Forme libre 101">
                <a:extLst>
                  <a:ext uri="{FF2B5EF4-FFF2-40B4-BE49-F238E27FC236}">
                    <a16:creationId xmlns:a16="http://schemas.microsoft.com/office/drawing/2014/main" id="{C890056B-EC4B-6588-8A9A-4B204C3944C7}"/>
                  </a:ext>
                </a:extLst>
              </p:cNvPr>
              <p:cNvSpPr/>
              <p:nvPr/>
            </p:nvSpPr>
            <p:spPr>
              <a:xfrm>
                <a:off x="10820599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3" name="Forme libre 102">
                <a:extLst>
                  <a:ext uri="{FF2B5EF4-FFF2-40B4-BE49-F238E27FC236}">
                    <a16:creationId xmlns:a16="http://schemas.microsoft.com/office/drawing/2014/main" id="{190C0E87-EFCA-7E70-E7CF-9E9838B8D87D}"/>
                  </a:ext>
                </a:extLst>
              </p:cNvPr>
              <p:cNvSpPr/>
              <p:nvPr/>
            </p:nvSpPr>
            <p:spPr>
              <a:xfrm>
                <a:off x="10895961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4" name="Forme libre 103">
                <a:extLst>
                  <a:ext uri="{FF2B5EF4-FFF2-40B4-BE49-F238E27FC236}">
                    <a16:creationId xmlns:a16="http://schemas.microsoft.com/office/drawing/2014/main" id="{B18B74F2-6557-49EA-AAC0-6B69AF98E898}"/>
                  </a:ext>
                </a:extLst>
              </p:cNvPr>
              <p:cNvSpPr/>
              <p:nvPr/>
            </p:nvSpPr>
            <p:spPr>
              <a:xfrm>
                <a:off x="11039737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7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7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5" name="Forme libre 104">
                <a:extLst>
                  <a:ext uri="{FF2B5EF4-FFF2-40B4-BE49-F238E27FC236}">
                    <a16:creationId xmlns:a16="http://schemas.microsoft.com/office/drawing/2014/main" id="{4313E407-21C3-27EE-E865-E22757041AFD}"/>
                  </a:ext>
                </a:extLst>
              </p:cNvPr>
              <p:cNvSpPr/>
              <p:nvPr/>
            </p:nvSpPr>
            <p:spPr>
              <a:xfrm>
                <a:off x="11179237" y="6077029"/>
                <a:ext cx="130948" cy="170986"/>
              </a:xfrm>
              <a:custGeom>
                <a:avLst/>
                <a:gdLst>
                  <a:gd name="connsiteX0" fmla="*/ 107 w 130948"/>
                  <a:gd name="connsiteY0" fmla="*/ 108595 h 170986"/>
                  <a:gd name="connsiteX1" fmla="*/ 62214 w 130948"/>
                  <a:gd name="connsiteY1" fmla="*/ 43953 h 170986"/>
                  <a:gd name="connsiteX2" fmla="*/ 100589 w 130948"/>
                  <a:gd name="connsiteY2" fmla="*/ 63463 h 170986"/>
                  <a:gd name="connsiteX3" fmla="*/ 102514 w 130948"/>
                  <a:gd name="connsiteY3" fmla="*/ 63463 h 170986"/>
                  <a:gd name="connsiteX4" fmla="*/ 102514 w 130948"/>
                  <a:gd name="connsiteY4" fmla="*/ 0 h 170986"/>
                  <a:gd name="connsiteX5" fmla="*/ 130948 w 130948"/>
                  <a:gd name="connsiteY5" fmla="*/ 0 h 170986"/>
                  <a:gd name="connsiteX6" fmla="*/ 130948 w 130948"/>
                  <a:gd name="connsiteY6" fmla="*/ 167449 h 170986"/>
                  <a:gd name="connsiteX7" fmla="*/ 111493 w 130948"/>
                  <a:gd name="connsiteY7" fmla="*/ 167449 h 170986"/>
                  <a:gd name="connsiteX8" fmla="*/ 107431 w 130948"/>
                  <a:gd name="connsiteY8" fmla="*/ 148903 h 170986"/>
                  <a:gd name="connsiteX9" fmla="*/ 105507 w 130948"/>
                  <a:gd name="connsiteY9" fmla="*/ 148903 h 170986"/>
                  <a:gd name="connsiteX10" fmla="*/ 62107 w 130948"/>
                  <a:gd name="connsiteY10" fmla="*/ 170987 h 170986"/>
                  <a:gd name="connsiteX11" fmla="*/ 0 w 130948"/>
                  <a:gd name="connsiteY11" fmla="*/ 108703 h 170986"/>
                  <a:gd name="connsiteX12" fmla="*/ 103048 w 130948"/>
                  <a:gd name="connsiteY12" fmla="*/ 107631 h 170986"/>
                  <a:gd name="connsiteX13" fmla="*/ 65314 w 130948"/>
                  <a:gd name="connsiteY13" fmla="*/ 69788 h 170986"/>
                  <a:gd name="connsiteX14" fmla="*/ 28541 w 130948"/>
                  <a:gd name="connsiteY14" fmla="*/ 107631 h 170986"/>
                  <a:gd name="connsiteX15" fmla="*/ 65527 w 130948"/>
                  <a:gd name="connsiteY15" fmla="*/ 145151 h 170986"/>
                  <a:gd name="connsiteX16" fmla="*/ 102941 w 130948"/>
                  <a:gd name="connsiteY16" fmla="*/ 107631 h 1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0986">
                    <a:moveTo>
                      <a:pt x="107" y="108595"/>
                    </a:moveTo>
                    <a:cubicBezTo>
                      <a:pt x="107" y="72468"/>
                      <a:pt x="25014" y="43953"/>
                      <a:pt x="62214" y="43953"/>
                    </a:cubicBezTo>
                    <a:cubicBezTo>
                      <a:pt x="81134" y="43953"/>
                      <a:pt x="93534" y="52958"/>
                      <a:pt x="100589" y="63463"/>
                    </a:cubicBezTo>
                    <a:lnTo>
                      <a:pt x="102514" y="63463"/>
                    </a:lnTo>
                    <a:lnTo>
                      <a:pt x="102514" y="0"/>
                    </a:lnTo>
                    <a:lnTo>
                      <a:pt x="130948" y="0"/>
                    </a:lnTo>
                    <a:lnTo>
                      <a:pt x="130948" y="167449"/>
                    </a:lnTo>
                    <a:lnTo>
                      <a:pt x="111493" y="167449"/>
                    </a:lnTo>
                    <a:lnTo>
                      <a:pt x="107431" y="148903"/>
                    </a:lnTo>
                    <a:lnTo>
                      <a:pt x="105507" y="148903"/>
                    </a:lnTo>
                    <a:cubicBezTo>
                      <a:pt x="97917" y="161553"/>
                      <a:pt x="82310" y="170987"/>
                      <a:pt x="62107" y="170987"/>
                    </a:cubicBezTo>
                    <a:cubicBezTo>
                      <a:pt x="24907" y="170987"/>
                      <a:pt x="0" y="143436"/>
                      <a:pt x="0" y="108703"/>
                    </a:cubicBezTo>
                    <a:close/>
                    <a:moveTo>
                      <a:pt x="103048" y="107631"/>
                    </a:moveTo>
                    <a:cubicBezTo>
                      <a:pt x="103048" y="87155"/>
                      <a:pt x="86907" y="69788"/>
                      <a:pt x="65314" y="69788"/>
                    </a:cubicBezTo>
                    <a:cubicBezTo>
                      <a:pt x="43721" y="69788"/>
                      <a:pt x="28541" y="85011"/>
                      <a:pt x="28541" y="107631"/>
                    </a:cubicBezTo>
                    <a:cubicBezTo>
                      <a:pt x="28541" y="130250"/>
                      <a:pt x="44896" y="145151"/>
                      <a:pt x="65527" y="145151"/>
                    </a:cubicBezTo>
                    <a:cubicBezTo>
                      <a:pt x="87334" y="145151"/>
                      <a:pt x="102941" y="127034"/>
                      <a:pt x="102941" y="107631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6" name="Forme libre 105">
                <a:extLst>
                  <a:ext uri="{FF2B5EF4-FFF2-40B4-BE49-F238E27FC236}">
                    <a16:creationId xmlns:a16="http://schemas.microsoft.com/office/drawing/2014/main" id="{566615E1-1DC9-0B4B-C315-73CE20E25DC4}"/>
                  </a:ext>
                </a:extLst>
              </p:cNvPr>
              <p:cNvSpPr/>
              <p:nvPr/>
            </p:nvSpPr>
            <p:spPr>
              <a:xfrm>
                <a:off x="11341826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90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90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90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90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7" name="Forme libre 106">
                <a:extLst>
                  <a:ext uri="{FF2B5EF4-FFF2-40B4-BE49-F238E27FC236}">
                    <a16:creationId xmlns:a16="http://schemas.microsoft.com/office/drawing/2014/main" id="{75ED3E36-06E4-C76A-4BD7-48FD7BB35B7D}"/>
                  </a:ext>
                </a:extLst>
              </p:cNvPr>
              <p:cNvSpPr/>
              <p:nvPr/>
            </p:nvSpPr>
            <p:spPr>
              <a:xfrm>
                <a:off x="11417188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8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120BA50-3E1A-CD90-F28A-7852E55376CA}"/>
                </a:ext>
              </a:extLst>
            </p:cNvPr>
            <p:cNvSpPr/>
            <p:nvPr/>
          </p:nvSpPr>
          <p:spPr>
            <a:xfrm>
              <a:off x="9038423" y="5836253"/>
              <a:ext cx="617112" cy="408010"/>
            </a:xfrm>
            <a:custGeom>
              <a:avLst/>
              <a:gdLst>
                <a:gd name="connsiteX0" fmla="*/ 483492 w 617112"/>
                <a:gd name="connsiteY0" fmla="*/ 0 h 408010"/>
                <a:gd name="connsiteX1" fmla="*/ 419675 w 617112"/>
                <a:gd name="connsiteY1" fmla="*/ 179027 h 408010"/>
                <a:gd name="connsiteX2" fmla="*/ 347093 w 617112"/>
                <a:gd name="connsiteY2" fmla="*/ 0 h 408010"/>
                <a:gd name="connsiteX3" fmla="*/ 308503 w 617112"/>
                <a:gd name="connsiteY3" fmla="*/ 0 h 408010"/>
                <a:gd name="connsiteX4" fmla="*/ 270020 w 617112"/>
                <a:gd name="connsiteY4" fmla="*/ 0 h 408010"/>
                <a:gd name="connsiteX5" fmla="*/ 197438 w 617112"/>
                <a:gd name="connsiteY5" fmla="*/ 179027 h 408010"/>
                <a:gd name="connsiteX6" fmla="*/ 133621 w 617112"/>
                <a:gd name="connsiteY6" fmla="*/ 0 h 408010"/>
                <a:gd name="connsiteX7" fmla="*/ 0 w 617112"/>
                <a:gd name="connsiteY7" fmla="*/ 0 h 408010"/>
                <a:gd name="connsiteX8" fmla="*/ 155107 w 617112"/>
                <a:gd name="connsiteY8" fmla="*/ 408010 h 408010"/>
                <a:gd name="connsiteX9" fmla="*/ 225979 w 617112"/>
                <a:gd name="connsiteY9" fmla="*/ 408010 h 408010"/>
                <a:gd name="connsiteX10" fmla="*/ 308503 w 617112"/>
                <a:gd name="connsiteY10" fmla="*/ 205184 h 408010"/>
                <a:gd name="connsiteX11" fmla="*/ 391134 w 617112"/>
                <a:gd name="connsiteY11" fmla="*/ 408010 h 408010"/>
                <a:gd name="connsiteX12" fmla="*/ 462006 w 617112"/>
                <a:gd name="connsiteY12" fmla="*/ 408010 h 408010"/>
                <a:gd name="connsiteX13" fmla="*/ 617113 w 617112"/>
                <a:gd name="connsiteY13" fmla="*/ 0 h 408010"/>
                <a:gd name="connsiteX14" fmla="*/ 483492 w 617112"/>
                <a:gd name="connsiteY14" fmla="*/ 0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7112" h="408010">
                  <a:moveTo>
                    <a:pt x="483492" y="0"/>
                  </a:moveTo>
                  <a:lnTo>
                    <a:pt x="419675" y="179027"/>
                  </a:lnTo>
                  <a:lnTo>
                    <a:pt x="347093" y="0"/>
                  </a:lnTo>
                  <a:lnTo>
                    <a:pt x="308503" y="0"/>
                  </a:lnTo>
                  <a:lnTo>
                    <a:pt x="270020" y="0"/>
                  </a:lnTo>
                  <a:lnTo>
                    <a:pt x="197438" y="179027"/>
                  </a:lnTo>
                  <a:lnTo>
                    <a:pt x="133621" y="0"/>
                  </a:lnTo>
                  <a:lnTo>
                    <a:pt x="0" y="0"/>
                  </a:lnTo>
                  <a:lnTo>
                    <a:pt x="155107" y="408010"/>
                  </a:lnTo>
                  <a:lnTo>
                    <a:pt x="225979" y="408010"/>
                  </a:lnTo>
                  <a:lnTo>
                    <a:pt x="308503" y="205184"/>
                  </a:lnTo>
                  <a:lnTo>
                    <a:pt x="391134" y="408010"/>
                  </a:lnTo>
                  <a:lnTo>
                    <a:pt x="462006" y="408010"/>
                  </a:lnTo>
                  <a:lnTo>
                    <a:pt x="617113" y="0"/>
                  </a:lnTo>
                  <a:lnTo>
                    <a:pt x="483492" y="0"/>
                  </a:lnTo>
                  <a:close/>
                </a:path>
              </a:pathLst>
            </a:custGeom>
            <a:grpFill/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8708BA66-8DA1-C818-C2E0-C1A7A3C605B4}"/>
                </a:ext>
              </a:extLst>
            </p:cNvPr>
            <p:cNvSpPr/>
            <p:nvPr/>
          </p:nvSpPr>
          <p:spPr>
            <a:xfrm>
              <a:off x="9677022" y="5836253"/>
              <a:ext cx="277075" cy="408010"/>
            </a:xfrm>
            <a:custGeom>
              <a:avLst/>
              <a:gdLst>
                <a:gd name="connsiteX0" fmla="*/ 277076 w 277075"/>
                <a:gd name="connsiteY0" fmla="*/ 107631 h 408010"/>
                <a:gd name="connsiteX1" fmla="*/ 277076 w 277075"/>
                <a:gd name="connsiteY1" fmla="*/ 0 h 408010"/>
                <a:gd name="connsiteX2" fmla="*/ 0 w 277075"/>
                <a:gd name="connsiteY2" fmla="*/ 0 h 408010"/>
                <a:gd name="connsiteX3" fmla="*/ 0 w 277075"/>
                <a:gd name="connsiteY3" fmla="*/ 408010 h 408010"/>
                <a:gd name="connsiteX4" fmla="*/ 277076 w 277075"/>
                <a:gd name="connsiteY4" fmla="*/ 408010 h 408010"/>
                <a:gd name="connsiteX5" fmla="*/ 277076 w 277075"/>
                <a:gd name="connsiteY5" fmla="*/ 300594 h 408010"/>
                <a:gd name="connsiteX6" fmla="*/ 122717 w 277075"/>
                <a:gd name="connsiteY6" fmla="*/ 300594 h 408010"/>
                <a:gd name="connsiteX7" fmla="*/ 122717 w 277075"/>
                <a:gd name="connsiteY7" fmla="*/ 257713 h 408010"/>
                <a:gd name="connsiteX8" fmla="*/ 260293 w 277075"/>
                <a:gd name="connsiteY8" fmla="*/ 257713 h 408010"/>
                <a:gd name="connsiteX9" fmla="*/ 260293 w 277075"/>
                <a:gd name="connsiteY9" fmla="*/ 150297 h 408010"/>
                <a:gd name="connsiteX10" fmla="*/ 122717 w 277075"/>
                <a:gd name="connsiteY10" fmla="*/ 150297 h 408010"/>
                <a:gd name="connsiteX11" fmla="*/ 122717 w 277075"/>
                <a:gd name="connsiteY11" fmla="*/ 107631 h 408010"/>
                <a:gd name="connsiteX12" fmla="*/ 277076 w 277075"/>
                <a:gd name="connsiteY12" fmla="*/ 107631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7075" h="408010">
                  <a:moveTo>
                    <a:pt x="277076" y="107631"/>
                  </a:moveTo>
                  <a:lnTo>
                    <a:pt x="277076" y="0"/>
                  </a:lnTo>
                  <a:lnTo>
                    <a:pt x="0" y="0"/>
                  </a:lnTo>
                  <a:lnTo>
                    <a:pt x="0" y="408010"/>
                  </a:lnTo>
                  <a:lnTo>
                    <a:pt x="277076" y="408010"/>
                  </a:lnTo>
                  <a:lnTo>
                    <a:pt x="277076" y="300594"/>
                  </a:lnTo>
                  <a:lnTo>
                    <a:pt x="122717" y="300594"/>
                  </a:lnTo>
                  <a:lnTo>
                    <a:pt x="122717" y="257713"/>
                  </a:lnTo>
                  <a:lnTo>
                    <a:pt x="260293" y="257713"/>
                  </a:lnTo>
                  <a:lnTo>
                    <a:pt x="260293" y="150297"/>
                  </a:lnTo>
                  <a:lnTo>
                    <a:pt x="122717" y="150297"/>
                  </a:lnTo>
                  <a:lnTo>
                    <a:pt x="122717" y="107631"/>
                  </a:lnTo>
                  <a:lnTo>
                    <a:pt x="277076" y="107631"/>
                  </a:lnTo>
                  <a:close/>
                </a:path>
              </a:pathLst>
            </a:custGeom>
            <a:grpFill/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246814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ous-titre chapitre Digital &amp; Deep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BADB6E-EF83-2B69-820F-9025871EA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749" y="4086253"/>
            <a:ext cx="5463251" cy="165040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fr-FR" dirty="0"/>
              <a:t>Sous-titre chapitre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5C4E9A7C-048A-DC3E-9761-DD0F089D6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482" y="6369834"/>
            <a:ext cx="11016000" cy="218570"/>
          </a:xfrm>
          <a:prstGeom prst="rect">
            <a:avLst/>
          </a:prstGeom>
        </p:spPr>
      </p:pic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0362F11F-5605-F350-DE8F-C1F02B079091}"/>
              </a:ext>
            </a:extLst>
          </p:cNvPr>
          <p:cNvSpPr/>
          <p:nvPr/>
        </p:nvSpPr>
        <p:spPr>
          <a:xfrm>
            <a:off x="-1" y="0"/>
            <a:ext cx="840621" cy="2632836"/>
          </a:xfrm>
          <a:custGeom>
            <a:avLst/>
            <a:gdLst>
              <a:gd name="connsiteX0" fmla="*/ 714895 w 789709"/>
              <a:gd name="connsiteY0" fmla="*/ 16625 h 2601883"/>
              <a:gd name="connsiteX1" fmla="*/ 0 w 789709"/>
              <a:gd name="connsiteY1" fmla="*/ 2394065 h 2601883"/>
              <a:gd name="connsiteX2" fmla="*/ 0 w 789709"/>
              <a:gd name="connsiteY2" fmla="*/ 2601883 h 2601883"/>
              <a:gd name="connsiteX3" fmla="*/ 789709 w 789709"/>
              <a:gd name="connsiteY3" fmla="*/ 0 h 2601883"/>
              <a:gd name="connsiteX4" fmla="*/ 714895 w 789709"/>
              <a:gd name="connsiteY4" fmla="*/ 16625 h 2601883"/>
              <a:gd name="connsiteX0" fmla="*/ 714895 w 789709"/>
              <a:gd name="connsiteY0" fmla="*/ 0 h 2606194"/>
              <a:gd name="connsiteX1" fmla="*/ 0 w 789709"/>
              <a:gd name="connsiteY1" fmla="*/ 2398376 h 2606194"/>
              <a:gd name="connsiteX2" fmla="*/ 0 w 789709"/>
              <a:gd name="connsiteY2" fmla="*/ 2606194 h 2606194"/>
              <a:gd name="connsiteX3" fmla="*/ 789709 w 789709"/>
              <a:gd name="connsiteY3" fmla="*/ 4311 h 2606194"/>
              <a:gd name="connsiteX4" fmla="*/ 714895 w 789709"/>
              <a:gd name="connsiteY4" fmla="*/ 0 h 2606194"/>
              <a:gd name="connsiteX0" fmla="*/ 714895 w 793310"/>
              <a:gd name="connsiteY0" fmla="*/ 3280 h 2609474"/>
              <a:gd name="connsiteX1" fmla="*/ 0 w 793310"/>
              <a:gd name="connsiteY1" fmla="*/ 2401656 h 2609474"/>
              <a:gd name="connsiteX2" fmla="*/ 0 w 793310"/>
              <a:gd name="connsiteY2" fmla="*/ 2609474 h 2609474"/>
              <a:gd name="connsiteX3" fmla="*/ 793310 w 793310"/>
              <a:gd name="connsiteY3" fmla="*/ 0 h 2609474"/>
              <a:gd name="connsiteX4" fmla="*/ 714895 w 793310"/>
              <a:gd name="connsiteY4" fmla="*/ 3280 h 2609474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3 h 2606194"/>
              <a:gd name="connsiteX4" fmla="*/ 714895 w 790358"/>
              <a:gd name="connsiteY4" fmla="*/ 0 h 2606194"/>
              <a:gd name="connsiteX0" fmla="*/ 714895 w 793310"/>
              <a:gd name="connsiteY0" fmla="*/ 12612 h 2618806"/>
              <a:gd name="connsiteX1" fmla="*/ 0 w 793310"/>
              <a:gd name="connsiteY1" fmla="*/ 2410988 h 2618806"/>
              <a:gd name="connsiteX2" fmla="*/ 0 w 793310"/>
              <a:gd name="connsiteY2" fmla="*/ 2618806 h 2618806"/>
              <a:gd name="connsiteX3" fmla="*/ 793310 w 793310"/>
              <a:gd name="connsiteY3" fmla="*/ 0 h 2618806"/>
              <a:gd name="connsiteX4" fmla="*/ 714895 w 793310"/>
              <a:gd name="connsiteY4" fmla="*/ 12612 h 2618806"/>
              <a:gd name="connsiteX0" fmla="*/ 714895 w 796262"/>
              <a:gd name="connsiteY0" fmla="*/ 0 h 2606194"/>
              <a:gd name="connsiteX1" fmla="*/ 0 w 796262"/>
              <a:gd name="connsiteY1" fmla="*/ 2398376 h 2606194"/>
              <a:gd name="connsiteX2" fmla="*/ 0 w 796262"/>
              <a:gd name="connsiteY2" fmla="*/ 2606194 h 2606194"/>
              <a:gd name="connsiteX3" fmla="*/ 796262 w 796262"/>
              <a:gd name="connsiteY3" fmla="*/ 15387 h 2606194"/>
              <a:gd name="connsiteX4" fmla="*/ 714895 w 796262"/>
              <a:gd name="connsiteY4" fmla="*/ 0 h 2606194"/>
              <a:gd name="connsiteX0" fmla="*/ 714895 w 799214"/>
              <a:gd name="connsiteY0" fmla="*/ 15723 h 2621917"/>
              <a:gd name="connsiteX1" fmla="*/ 0 w 799214"/>
              <a:gd name="connsiteY1" fmla="*/ 2414099 h 2621917"/>
              <a:gd name="connsiteX2" fmla="*/ 0 w 799214"/>
              <a:gd name="connsiteY2" fmla="*/ 2621917 h 2621917"/>
              <a:gd name="connsiteX3" fmla="*/ 799214 w 799214"/>
              <a:gd name="connsiteY3" fmla="*/ 0 h 2621917"/>
              <a:gd name="connsiteX4" fmla="*/ 714895 w 799214"/>
              <a:gd name="connsiteY4" fmla="*/ 15723 h 2621917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5 h 2606194"/>
              <a:gd name="connsiteX4" fmla="*/ 714895 w 790358"/>
              <a:gd name="connsiteY4" fmla="*/ 0 h 2606194"/>
              <a:gd name="connsiteX0" fmla="*/ 714895 w 793087"/>
              <a:gd name="connsiteY0" fmla="*/ 11202 h 2617396"/>
              <a:gd name="connsiteX1" fmla="*/ 0 w 793087"/>
              <a:gd name="connsiteY1" fmla="*/ 2409578 h 2617396"/>
              <a:gd name="connsiteX2" fmla="*/ 0 w 793087"/>
              <a:gd name="connsiteY2" fmla="*/ 2617396 h 2617396"/>
              <a:gd name="connsiteX3" fmla="*/ 793087 w 793087"/>
              <a:gd name="connsiteY3" fmla="*/ 0 h 2617396"/>
              <a:gd name="connsiteX4" fmla="*/ 714895 w 793087"/>
              <a:gd name="connsiteY4" fmla="*/ 11202 h 2617396"/>
              <a:gd name="connsiteX0" fmla="*/ 714896 w 793087"/>
              <a:gd name="connsiteY0" fmla="*/ 0 h 2617699"/>
              <a:gd name="connsiteX1" fmla="*/ 0 w 793087"/>
              <a:gd name="connsiteY1" fmla="*/ 2409881 h 2617699"/>
              <a:gd name="connsiteX2" fmla="*/ 0 w 793087"/>
              <a:gd name="connsiteY2" fmla="*/ 2617699 h 2617699"/>
              <a:gd name="connsiteX3" fmla="*/ 793087 w 793087"/>
              <a:gd name="connsiteY3" fmla="*/ 303 h 2617699"/>
              <a:gd name="connsiteX4" fmla="*/ 714896 w 793087"/>
              <a:gd name="connsiteY4" fmla="*/ 0 h 261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3087" h="2617699">
                <a:moveTo>
                  <a:pt x="714896" y="0"/>
                </a:moveTo>
                <a:lnTo>
                  <a:pt x="0" y="2409881"/>
                </a:lnTo>
                <a:lnTo>
                  <a:pt x="0" y="2617699"/>
                </a:lnTo>
                <a:lnTo>
                  <a:pt x="793087" y="303"/>
                </a:lnTo>
                <a:lnTo>
                  <a:pt x="714896" y="0"/>
                </a:lnTo>
                <a:close/>
              </a:path>
            </a:pathLst>
          </a:custGeom>
          <a:solidFill>
            <a:srgbClr val="FF4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aseline="-25000" dirty="0"/>
              <a:t> </a:t>
            </a: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D3A2DCA-365C-A2F0-E33F-DE13B02BF5D7}"/>
              </a:ext>
            </a:extLst>
          </p:cNvPr>
          <p:cNvSpPr/>
          <p:nvPr/>
        </p:nvSpPr>
        <p:spPr>
          <a:xfrm flipH="1">
            <a:off x="4707307" y="306"/>
            <a:ext cx="3392569" cy="6858378"/>
          </a:xfrm>
          <a:custGeom>
            <a:avLst/>
            <a:gdLst>
              <a:gd name="connsiteX0" fmla="*/ 714895 w 789709"/>
              <a:gd name="connsiteY0" fmla="*/ 16625 h 2601883"/>
              <a:gd name="connsiteX1" fmla="*/ 0 w 789709"/>
              <a:gd name="connsiteY1" fmla="*/ 2394065 h 2601883"/>
              <a:gd name="connsiteX2" fmla="*/ 0 w 789709"/>
              <a:gd name="connsiteY2" fmla="*/ 2601883 h 2601883"/>
              <a:gd name="connsiteX3" fmla="*/ 789709 w 789709"/>
              <a:gd name="connsiteY3" fmla="*/ 0 h 2601883"/>
              <a:gd name="connsiteX4" fmla="*/ 714895 w 789709"/>
              <a:gd name="connsiteY4" fmla="*/ 16625 h 2601883"/>
              <a:gd name="connsiteX0" fmla="*/ 714895 w 789709"/>
              <a:gd name="connsiteY0" fmla="*/ 0 h 2606194"/>
              <a:gd name="connsiteX1" fmla="*/ 0 w 789709"/>
              <a:gd name="connsiteY1" fmla="*/ 2398376 h 2606194"/>
              <a:gd name="connsiteX2" fmla="*/ 0 w 789709"/>
              <a:gd name="connsiteY2" fmla="*/ 2606194 h 2606194"/>
              <a:gd name="connsiteX3" fmla="*/ 789709 w 789709"/>
              <a:gd name="connsiteY3" fmla="*/ 4311 h 2606194"/>
              <a:gd name="connsiteX4" fmla="*/ 714895 w 789709"/>
              <a:gd name="connsiteY4" fmla="*/ 0 h 2606194"/>
              <a:gd name="connsiteX0" fmla="*/ 714895 w 793310"/>
              <a:gd name="connsiteY0" fmla="*/ 3280 h 2609474"/>
              <a:gd name="connsiteX1" fmla="*/ 0 w 793310"/>
              <a:gd name="connsiteY1" fmla="*/ 2401656 h 2609474"/>
              <a:gd name="connsiteX2" fmla="*/ 0 w 793310"/>
              <a:gd name="connsiteY2" fmla="*/ 2609474 h 2609474"/>
              <a:gd name="connsiteX3" fmla="*/ 793310 w 793310"/>
              <a:gd name="connsiteY3" fmla="*/ 0 h 2609474"/>
              <a:gd name="connsiteX4" fmla="*/ 714895 w 793310"/>
              <a:gd name="connsiteY4" fmla="*/ 3280 h 2609474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3 h 2606194"/>
              <a:gd name="connsiteX4" fmla="*/ 714895 w 790358"/>
              <a:gd name="connsiteY4" fmla="*/ 0 h 2606194"/>
              <a:gd name="connsiteX0" fmla="*/ 714895 w 793310"/>
              <a:gd name="connsiteY0" fmla="*/ 12612 h 2618806"/>
              <a:gd name="connsiteX1" fmla="*/ 0 w 793310"/>
              <a:gd name="connsiteY1" fmla="*/ 2410988 h 2618806"/>
              <a:gd name="connsiteX2" fmla="*/ 0 w 793310"/>
              <a:gd name="connsiteY2" fmla="*/ 2618806 h 2618806"/>
              <a:gd name="connsiteX3" fmla="*/ 793310 w 793310"/>
              <a:gd name="connsiteY3" fmla="*/ 0 h 2618806"/>
              <a:gd name="connsiteX4" fmla="*/ 714895 w 793310"/>
              <a:gd name="connsiteY4" fmla="*/ 12612 h 2618806"/>
              <a:gd name="connsiteX0" fmla="*/ 714895 w 796262"/>
              <a:gd name="connsiteY0" fmla="*/ 0 h 2606194"/>
              <a:gd name="connsiteX1" fmla="*/ 0 w 796262"/>
              <a:gd name="connsiteY1" fmla="*/ 2398376 h 2606194"/>
              <a:gd name="connsiteX2" fmla="*/ 0 w 796262"/>
              <a:gd name="connsiteY2" fmla="*/ 2606194 h 2606194"/>
              <a:gd name="connsiteX3" fmla="*/ 796262 w 796262"/>
              <a:gd name="connsiteY3" fmla="*/ 15387 h 2606194"/>
              <a:gd name="connsiteX4" fmla="*/ 714895 w 796262"/>
              <a:gd name="connsiteY4" fmla="*/ 0 h 2606194"/>
              <a:gd name="connsiteX0" fmla="*/ 714895 w 799214"/>
              <a:gd name="connsiteY0" fmla="*/ 15723 h 2621917"/>
              <a:gd name="connsiteX1" fmla="*/ 0 w 799214"/>
              <a:gd name="connsiteY1" fmla="*/ 2414099 h 2621917"/>
              <a:gd name="connsiteX2" fmla="*/ 0 w 799214"/>
              <a:gd name="connsiteY2" fmla="*/ 2621917 h 2621917"/>
              <a:gd name="connsiteX3" fmla="*/ 799214 w 799214"/>
              <a:gd name="connsiteY3" fmla="*/ 0 h 2621917"/>
              <a:gd name="connsiteX4" fmla="*/ 714895 w 799214"/>
              <a:gd name="connsiteY4" fmla="*/ 15723 h 2621917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5 h 2606194"/>
              <a:gd name="connsiteX4" fmla="*/ 714895 w 790358"/>
              <a:gd name="connsiteY4" fmla="*/ 0 h 2606194"/>
              <a:gd name="connsiteX0" fmla="*/ 714895 w 793087"/>
              <a:gd name="connsiteY0" fmla="*/ 11202 h 2617396"/>
              <a:gd name="connsiteX1" fmla="*/ 0 w 793087"/>
              <a:gd name="connsiteY1" fmla="*/ 2409578 h 2617396"/>
              <a:gd name="connsiteX2" fmla="*/ 0 w 793087"/>
              <a:gd name="connsiteY2" fmla="*/ 2617396 h 2617396"/>
              <a:gd name="connsiteX3" fmla="*/ 793087 w 793087"/>
              <a:gd name="connsiteY3" fmla="*/ 0 h 2617396"/>
              <a:gd name="connsiteX4" fmla="*/ 714895 w 793087"/>
              <a:gd name="connsiteY4" fmla="*/ 11202 h 2617396"/>
              <a:gd name="connsiteX0" fmla="*/ 714896 w 793087"/>
              <a:gd name="connsiteY0" fmla="*/ 0 h 2617699"/>
              <a:gd name="connsiteX1" fmla="*/ 0 w 793087"/>
              <a:gd name="connsiteY1" fmla="*/ 2409881 h 2617699"/>
              <a:gd name="connsiteX2" fmla="*/ 0 w 793087"/>
              <a:gd name="connsiteY2" fmla="*/ 2617699 h 2617699"/>
              <a:gd name="connsiteX3" fmla="*/ 793087 w 793087"/>
              <a:gd name="connsiteY3" fmla="*/ 303 h 2617699"/>
              <a:gd name="connsiteX4" fmla="*/ 714896 w 793087"/>
              <a:gd name="connsiteY4" fmla="*/ 0 h 2617699"/>
              <a:gd name="connsiteX0" fmla="*/ 2050497 w 2128688"/>
              <a:gd name="connsiteY0" fmla="*/ 0 h 6831955"/>
              <a:gd name="connsiteX1" fmla="*/ 1335601 w 2128688"/>
              <a:gd name="connsiteY1" fmla="*/ 2409881 h 6831955"/>
              <a:gd name="connsiteX2" fmla="*/ 0 w 2128688"/>
              <a:gd name="connsiteY2" fmla="*/ 6831955 h 6831955"/>
              <a:gd name="connsiteX3" fmla="*/ 2128688 w 2128688"/>
              <a:gd name="connsiteY3" fmla="*/ 303 h 6831955"/>
              <a:gd name="connsiteX4" fmla="*/ 2050497 w 2128688"/>
              <a:gd name="connsiteY4" fmla="*/ 0 h 6831955"/>
              <a:gd name="connsiteX0" fmla="*/ 2129062 w 2207253"/>
              <a:gd name="connsiteY0" fmla="*/ 0 h 6832482"/>
              <a:gd name="connsiteX1" fmla="*/ 0 w 2207253"/>
              <a:gd name="connsiteY1" fmla="*/ 6832482 h 6832482"/>
              <a:gd name="connsiteX2" fmla="*/ 78565 w 2207253"/>
              <a:gd name="connsiteY2" fmla="*/ 6831955 h 6832482"/>
              <a:gd name="connsiteX3" fmla="*/ 2207253 w 2207253"/>
              <a:gd name="connsiteY3" fmla="*/ 303 h 6832482"/>
              <a:gd name="connsiteX4" fmla="*/ 2129062 w 2207253"/>
              <a:gd name="connsiteY4" fmla="*/ 0 h 6832482"/>
              <a:gd name="connsiteX0" fmla="*/ 2464748 w 2542939"/>
              <a:gd name="connsiteY0" fmla="*/ 0 h 6832482"/>
              <a:gd name="connsiteX1" fmla="*/ 0 w 2542939"/>
              <a:gd name="connsiteY1" fmla="*/ 6832482 h 6832482"/>
              <a:gd name="connsiteX2" fmla="*/ 414251 w 2542939"/>
              <a:gd name="connsiteY2" fmla="*/ 6831955 h 6832482"/>
              <a:gd name="connsiteX3" fmla="*/ 2542939 w 2542939"/>
              <a:gd name="connsiteY3" fmla="*/ 303 h 6832482"/>
              <a:gd name="connsiteX4" fmla="*/ 2464748 w 2542939"/>
              <a:gd name="connsiteY4" fmla="*/ 0 h 6832482"/>
              <a:gd name="connsiteX0" fmla="*/ 2464748 w 2542939"/>
              <a:gd name="connsiteY0" fmla="*/ 0 h 6835841"/>
              <a:gd name="connsiteX1" fmla="*/ 0 w 2542939"/>
              <a:gd name="connsiteY1" fmla="*/ 6832482 h 6835841"/>
              <a:gd name="connsiteX2" fmla="*/ 53842 w 2542939"/>
              <a:gd name="connsiteY2" fmla="*/ 6835841 h 6835841"/>
              <a:gd name="connsiteX3" fmla="*/ 2542939 w 2542939"/>
              <a:gd name="connsiteY3" fmla="*/ 303 h 6835841"/>
              <a:gd name="connsiteX4" fmla="*/ 2464748 w 2542939"/>
              <a:gd name="connsiteY4" fmla="*/ 0 h 6835841"/>
              <a:gd name="connsiteX0" fmla="*/ 2464748 w 2542939"/>
              <a:gd name="connsiteY0" fmla="*/ 0 h 6832482"/>
              <a:gd name="connsiteX1" fmla="*/ 0 w 2542939"/>
              <a:gd name="connsiteY1" fmla="*/ 6832482 h 6832482"/>
              <a:gd name="connsiteX2" fmla="*/ 76363 w 2542939"/>
              <a:gd name="connsiteY2" fmla="*/ 6815933 h 6832482"/>
              <a:gd name="connsiteX3" fmla="*/ 2542939 w 2542939"/>
              <a:gd name="connsiteY3" fmla="*/ 303 h 6832482"/>
              <a:gd name="connsiteX4" fmla="*/ 2464748 w 2542939"/>
              <a:gd name="connsiteY4" fmla="*/ 0 h 6832482"/>
              <a:gd name="connsiteX0" fmla="*/ 2472255 w 2550446"/>
              <a:gd name="connsiteY0" fmla="*/ 0 h 6815933"/>
              <a:gd name="connsiteX1" fmla="*/ 0 w 2550446"/>
              <a:gd name="connsiteY1" fmla="*/ 6815892 h 6815933"/>
              <a:gd name="connsiteX2" fmla="*/ 83870 w 2550446"/>
              <a:gd name="connsiteY2" fmla="*/ 6815933 h 6815933"/>
              <a:gd name="connsiteX3" fmla="*/ 2550446 w 2550446"/>
              <a:gd name="connsiteY3" fmla="*/ 303 h 6815933"/>
              <a:gd name="connsiteX4" fmla="*/ 2472255 w 2550446"/>
              <a:gd name="connsiteY4" fmla="*/ 0 h 6815933"/>
              <a:gd name="connsiteX0" fmla="*/ 2472255 w 2550446"/>
              <a:gd name="connsiteY0" fmla="*/ 0 h 6819251"/>
              <a:gd name="connsiteX1" fmla="*/ 0 w 2550446"/>
              <a:gd name="connsiteY1" fmla="*/ 6815892 h 6819251"/>
              <a:gd name="connsiteX2" fmla="*/ 76363 w 2550446"/>
              <a:gd name="connsiteY2" fmla="*/ 6819251 h 6819251"/>
              <a:gd name="connsiteX3" fmla="*/ 2550446 w 2550446"/>
              <a:gd name="connsiteY3" fmla="*/ 303 h 6819251"/>
              <a:gd name="connsiteX4" fmla="*/ 2472255 w 2550446"/>
              <a:gd name="connsiteY4" fmla="*/ 0 h 6819251"/>
              <a:gd name="connsiteX0" fmla="*/ 2472255 w 2550446"/>
              <a:gd name="connsiteY0" fmla="*/ 0 h 6819251"/>
              <a:gd name="connsiteX1" fmla="*/ 0 w 2550446"/>
              <a:gd name="connsiteY1" fmla="*/ 6815892 h 6819251"/>
              <a:gd name="connsiteX2" fmla="*/ 69813 w 2550446"/>
              <a:gd name="connsiteY2" fmla="*/ 6819251 h 6819251"/>
              <a:gd name="connsiteX3" fmla="*/ 2550446 w 2550446"/>
              <a:gd name="connsiteY3" fmla="*/ 303 h 6819251"/>
              <a:gd name="connsiteX4" fmla="*/ 2472255 w 2550446"/>
              <a:gd name="connsiteY4" fmla="*/ 0 h 6819251"/>
              <a:gd name="connsiteX0" fmla="*/ 2467887 w 2546078"/>
              <a:gd name="connsiteY0" fmla="*/ 0 h 6827473"/>
              <a:gd name="connsiteX1" fmla="*/ 0 w 2546078"/>
              <a:gd name="connsiteY1" fmla="*/ 6827473 h 6827473"/>
              <a:gd name="connsiteX2" fmla="*/ 65445 w 2546078"/>
              <a:gd name="connsiteY2" fmla="*/ 6819251 h 6827473"/>
              <a:gd name="connsiteX3" fmla="*/ 2546078 w 2546078"/>
              <a:gd name="connsiteY3" fmla="*/ 303 h 6827473"/>
              <a:gd name="connsiteX4" fmla="*/ 2467887 w 2546078"/>
              <a:gd name="connsiteY4" fmla="*/ 0 h 6827473"/>
              <a:gd name="connsiteX0" fmla="*/ 2465703 w 2543894"/>
              <a:gd name="connsiteY0" fmla="*/ 0 h 6824578"/>
              <a:gd name="connsiteX1" fmla="*/ 0 w 2543894"/>
              <a:gd name="connsiteY1" fmla="*/ 6824578 h 6824578"/>
              <a:gd name="connsiteX2" fmla="*/ 63261 w 2543894"/>
              <a:gd name="connsiteY2" fmla="*/ 6819251 h 6824578"/>
              <a:gd name="connsiteX3" fmla="*/ 2543894 w 2543894"/>
              <a:gd name="connsiteY3" fmla="*/ 303 h 6824578"/>
              <a:gd name="connsiteX4" fmla="*/ 2465703 w 2543894"/>
              <a:gd name="connsiteY4" fmla="*/ 0 h 6824578"/>
              <a:gd name="connsiteX0" fmla="*/ 2465703 w 2543894"/>
              <a:gd name="connsiteY0" fmla="*/ 0 h 6819251"/>
              <a:gd name="connsiteX1" fmla="*/ 0 w 2543894"/>
              <a:gd name="connsiteY1" fmla="*/ 6818787 h 6819251"/>
              <a:gd name="connsiteX2" fmla="*/ 63261 w 2543894"/>
              <a:gd name="connsiteY2" fmla="*/ 6819251 h 6819251"/>
              <a:gd name="connsiteX3" fmla="*/ 2543894 w 2543894"/>
              <a:gd name="connsiteY3" fmla="*/ 303 h 6819251"/>
              <a:gd name="connsiteX4" fmla="*/ 2465703 w 2543894"/>
              <a:gd name="connsiteY4" fmla="*/ 0 h 6819251"/>
              <a:gd name="connsiteX0" fmla="*/ 2475699 w 2543894"/>
              <a:gd name="connsiteY0" fmla="*/ 2348 h 6818948"/>
              <a:gd name="connsiteX1" fmla="*/ 0 w 2543894"/>
              <a:gd name="connsiteY1" fmla="*/ 6818484 h 6818948"/>
              <a:gd name="connsiteX2" fmla="*/ 63261 w 2543894"/>
              <a:gd name="connsiteY2" fmla="*/ 6818948 h 6818948"/>
              <a:gd name="connsiteX3" fmla="*/ 2543894 w 2543894"/>
              <a:gd name="connsiteY3" fmla="*/ 0 h 6818948"/>
              <a:gd name="connsiteX4" fmla="*/ 2475699 w 2543894"/>
              <a:gd name="connsiteY4" fmla="*/ 2348 h 681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3894" h="6818948">
                <a:moveTo>
                  <a:pt x="2475699" y="2348"/>
                </a:moveTo>
                <a:lnTo>
                  <a:pt x="0" y="6818484"/>
                </a:lnTo>
                <a:lnTo>
                  <a:pt x="63261" y="6818948"/>
                </a:lnTo>
                <a:lnTo>
                  <a:pt x="2543894" y="0"/>
                </a:lnTo>
                <a:lnTo>
                  <a:pt x="2475699" y="2348"/>
                </a:lnTo>
                <a:close/>
              </a:path>
            </a:pathLst>
          </a:custGeom>
          <a:solidFill>
            <a:srgbClr val="FF4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aseline="0" dirty="0"/>
              <a:t> </a:t>
            </a:r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9E1F33A2-6AB5-909D-A019-41E699D6D660}"/>
              </a:ext>
            </a:extLst>
          </p:cNvPr>
          <p:cNvSpPr/>
          <p:nvPr/>
        </p:nvSpPr>
        <p:spPr>
          <a:xfrm flipH="1">
            <a:off x="10793863" y="-1580"/>
            <a:ext cx="662226" cy="6862704"/>
          </a:xfrm>
          <a:custGeom>
            <a:avLst/>
            <a:gdLst>
              <a:gd name="connsiteX0" fmla="*/ 714895 w 789709"/>
              <a:gd name="connsiteY0" fmla="*/ 16625 h 2601883"/>
              <a:gd name="connsiteX1" fmla="*/ 0 w 789709"/>
              <a:gd name="connsiteY1" fmla="*/ 2394065 h 2601883"/>
              <a:gd name="connsiteX2" fmla="*/ 0 w 789709"/>
              <a:gd name="connsiteY2" fmla="*/ 2601883 h 2601883"/>
              <a:gd name="connsiteX3" fmla="*/ 789709 w 789709"/>
              <a:gd name="connsiteY3" fmla="*/ 0 h 2601883"/>
              <a:gd name="connsiteX4" fmla="*/ 714895 w 789709"/>
              <a:gd name="connsiteY4" fmla="*/ 16625 h 2601883"/>
              <a:gd name="connsiteX0" fmla="*/ 714895 w 789709"/>
              <a:gd name="connsiteY0" fmla="*/ 0 h 2606194"/>
              <a:gd name="connsiteX1" fmla="*/ 0 w 789709"/>
              <a:gd name="connsiteY1" fmla="*/ 2398376 h 2606194"/>
              <a:gd name="connsiteX2" fmla="*/ 0 w 789709"/>
              <a:gd name="connsiteY2" fmla="*/ 2606194 h 2606194"/>
              <a:gd name="connsiteX3" fmla="*/ 789709 w 789709"/>
              <a:gd name="connsiteY3" fmla="*/ 4311 h 2606194"/>
              <a:gd name="connsiteX4" fmla="*/ 714895 w 789709"/>
              <a:gd name="connsiteY4" fmla="*/ 0 h 2606194"/>
              <a:gd name="connsiteX0" fmla="*/ 714895 w 793310"/>
              <a:gd name="connsiteY0" fmla="*/ 3280 h 2609474"/>
              <a:gd name="connsiteX1" fmla="*/ 0 w 793310"/>
              <a:gd name="connsiteY1" fmla="*/ 2401656 h 2609474"/>
              <a:gd name="connsiteX2" fmla="*/ 0 w 793310"/>
              <a:gd name="connsiteY2" fmla="*/ 2609474 h 2609474"/>
              <a:gd name="connsiteX3" fmla="*/ 793310 w 793310"/>
              <a:gd name="connsiteY3" fmla="*/ 0 h 2609474"/>
              <a:gd name="connsiteX4" fmla="*/ 714895 w 793310"/>
              <a:gd name="connsiteY4" fmla="*/ 3280 h 2609474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3 h 2606194"/>
              <a:gd name="connsiteX4" fmla="*/ 714895 w 790358"/>
              <a:gd name="connsiteY4" fmla="*/ 0 h 2606194"/>
              <a:gd name="connsiteX0" fmla="*/ 714895 w 793310"/>
              <a:gd name="connsiteY0" fmla="*/ 12612 h 2618806"/>
              <a:gd name="connsiteX1" fmla="*/ 0 w 793310"/>
              <a:gd name="connsiteY1" fmla="*/ 2410988 h 2618806"/>
              <a:gd name="connsiteX2" fmla="*/ 0 w 793310"/>
              <a:gd name="connsiteY2" fmla="*/ 2618806 h 2618806"/>
              <a:gd name="connsiteX3" fmla="*/ 793310 w 793310"/>
              <a:gd name="connsiteY3" fmla="*/ 0 h 2618806"/>
              <a:gd name="connsiteX4" fmla="*/ 714895 w 793310"/>
              <a:gd name="connsiteY4" fmla="*/ 12612 h 2618806"/>
              <a:gd name="connsiteX0" fmla="*/ 714895 w 796262"/>
              <a:gd name="connsiteY0" fmla="*/ 0 h 2606194"/>
              <a:gd name="connsiteX1" fmla="*/ 0 w 796262"/>
              <a:gd name="connsiteY1" fmla="*/ 2398376 h 2606194"/>
              <a:gd name="connsiteX2" fmla="*/ 0 w 796262"/>
              <a:gd name="connsiteY2" fmla="*/ 2606194 h 2606194"/>
              <a:gd name="connsiteX3" fmla="*/ 796262 w 796262"/>
              <a:gd name="connsiteY3" fmla="*/ 15387 h 2606194"/>
              <a:gd name="connsiteX4" fmla="*/ 714895 w 796262"/>
              <a:gd name="connsiteY4" fmla="*/ 0 h 2606194"/>
              <a:gd name="connsiteX0" fmla="*/ 714895 w 799214"/>
              <a:gd name="connsiteY0" fmla="*/ 15723 h 2621917"/>
              <a:gd name="connsiteX1" fmla="*/ 0 w 799214"/>
              <a:gd name="connsiteY1" fmla="*/ 2414099 h 2621917"/>
              <a:gd name="connsiteX2" fmla="*/ 0 w 799214"/>
              <a:gd name="connsiteY2" fmla="*/ 2621917 h 2621917"/>
              <a:gd name="connsiteX3" fmla="*/ 799214 w 799214"/>
              <a:gd name="connsiteY3" fmla="*/ 0 h 2621917"/>
              <a:gd name="connsiteX4" fmla="*/ 714895 w 799214"/>
              <a:gd name="connsiteY4" fmla="*/ 15723 h 2621917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5 h 2606194"/>
              <a:gd name="connsiteX4" fmla="*/ 714895 w 790358"/>
              <a:gd name="connsiteY4" fmla="*/ 0 h 2606194"/>
              <a:gd name="connsiteX0" fmla="*/ 714895 w 793087"/>
              <a:gd name="connsiteY0" fmla="*/ 11202 h 2617396"/>
              <a:gd name="connsiteX1" fmla="*/ 0 w 793087"/>
              <a:gd name="connsiteY1" fmla="*/ 2409578 h 2617396"/>
              <a:gd name="connsiteX2" fmla="*/ 0 w 793087"/>
              <a:gd name="connsiteY2" fmla="*/ 2617396 h 2617396"/>
              <a:gd name="connsiteX3" fmla="*/ 793087 w 793087"/>
              <a:gd name="connsiteY3" fmla="*/ 0 h 2617396"/>
              <a:gd name="connsiteX4" fmla="*/ 714895 w 793087"/>
              <a:gd name="connsiteY4" fmla="*/ 11202 h 2617396"/>
              <a:gd name="connsiteX0" fmla="*/ 714896 w 793087"/>
              <a:gd name="connsiteY0" fmla="*/ 0 h 2617699"/>
              <a:gd name="connsiteX1" fmla="*/ 0 w 793087"/>
              <a:gd name="connsiteY1" fmla="*/ 2409881 h 2617699"/>
              <a:gd name="connsiteX2" fmla="*/ 0 w 793087"/>
              <a:gd name="connsiteY2" fmla="*/ 2617699 h 2617699"/>
              <a:gd name="connsiteX3" fmla="*/ 793087 w 793087"/>
              <a:gd name="connsiteY3" fmla="*/ 303 h 2617699"/>
              <a:gd name="connsiteX4" fmla="*/ 714896 w 793087"/>
              <a:gd name="connsiteY4" fmla="*/ 0 h 2617699"/>
              <a:gd name="connsiteX0" fmla="*/ 2050497 w 2128688"/>
              <a:gd name="connsiteY0" fmla="*/ 0 h 6831955"/>
              <a:gd name="connsiteX1" fmla="*/ 1335601 w 2128688"/>
              <a:gd name="connsiteY1" fmla="*/ 2409881 h 6831955"/>
              <a:gd name="connsiteX2" fmla="*/ 0 w 2128688"/>
              <a:gd name="connsiteY2" fmla="*/ 6831955 h 6831955"/>
              <a:gd name="connsiteX3" fmla="*/ 2128688 w 2128688"/>
              <a:gd name="connsiteY3" fmla="*/ 303 h 6831955"/>
              <a:gd name="connsiteX4" fmla="*/ 2050497 w 2128688"/>
              <a:gd name="connsiteY4" fmla="*/ 0 h 6831955"/>
              <a:gd name="connsiteX0" fmla="*/ 2129062 w 2207253"/>
              <a:gd name="connsiteY0" fmla="*/ 0 h 6832482"/>
              <a:gd name="connsiteX1" fmla="*/ 0 w 2207253"/>
              <a:gd name="connsiteY1" fmla="*/ 6832482 h 6832482"/>
              <a:gd name="connsiteX2" fmla="*/ 78565 w 2207253"/>
              <a:gd name="connsiteY2" fmla="*/ 6831955 h 6832482"/>
              <a:gd name="connsiteX3" fmla="*/ 2207253 w 2207253"/>
              <a:gd name="connsiteY3" fmla="*/ 303 h 6832482"/>
              <a:gd name="connsiteX4" fmla="*/ 2129062 w 2207253"/>
              <a:gd name="connsiteY4" fmla="*/ 0 h 6832482"/>
              <a:gd name="connsiteX0" fmla="*/ 2464748 w 2542939"/>
              <a:gd name="connsiteY0" fmla="*/ 0 h 6832482"/>
              <a:gd name="connsiteX1" fmla="*/ 0 w 2542939"/>
              <a:gd name="connsiteY1" fmla="*/ 6832482 h 6832482"/>
              <a:gd name="connsiteX2" fmla="*/ 414251 w 2542939"/>
              <a:gd name="connsiteY2" fmla="*/ 6831955 h 6832482"/>
              <a:gd name="connsiteX3" fmla="*/ 2542939 w 2542939"/>
              <a:gd name="connsiteY3" fmla="*/ 303 h 6832482"/>
              <a:gd name="connsiteX4" fmla="*/ 2464748 w 2542939"/>
              <a:gd name="connsiteY4" fmla="*/ 0 h 6832482"/>
              <a:gd name="connsiteX0" fmla="*/ 2464748 w 2542939"/>
              <a:gd name="connsiteY0" fmla="*/ 0 h 6835841"/>
              <a:gd name="connsiteX1" fmla="*/ 0 w 2542939"/>
              <a:gd name="connsiteY1" fmla="*/ 6832482 h 6835841"/>
              <a:gd name="connsiteX2" fmla="*/ 53842 w 2542939"/>
              <a:gd name="connsiteY2" fmla="*/ 6835841 h 6835841"/>
              <a:gd name="connsiteX3" fmla="*/ 2542939 w 2542939"/>
              <a:gd name="connsiteY3" fmla="*/ 303 h 6835841"/>
              <a:gd name="connsiteX4" fmla="*/ 2464748 w 2542939"/>
              <a:gd name="connsiteY4" fmla="*/ 0 h 6835841"/>
              <a:gd name="connsiteX0" fmla="*/ 2464748 w 2542939"/>
              <a:gd name="connsiteY0" fmla="*/ 0 h 6832482"/>
              <a:gd name="connsiteX1" fmla="*/ 0 w 2542939"/>
              <a:gd name="connsiteY1" fmla="*/ 6832482 h 6832482"/>
              <a:gd name="connsiteX2" fmla="*/ 76363 w 2542939"/>
              <a:gd name="connsiteY2" fmla="*/ 6815933 h 6832482"/>
              <a:gd name="connsiteX3" fmla="*/ 2542939 w 2542939"/>
              <a:gd name="connsiteY3" fmla="*/ 303 h 6832482"/>
              <a:gd name="connsiteX4" fmla="*/ 2464748 w 2542939"/>
              <a:gd name="connsiteY4" fmla="*/ 0 h 6832482"/>
              <a:gd name="connsiteX0" fmla="*/ 2472255 w 2550446"/>
              <a:gd name="connsiteY0" fmla="*/ 0 h 6815933"/>
              <a:gd name="connsiteX1" fmla="*/ 0 w 2550446"/>
              <a:gd name="connsiteY1" fmla="*/ 6815892 h 6815933"/>
              <a:gd name="connsiteX2" fmla="*/ 83870 w 2550446"/>
              <a:gd name="connsiteY2" fmla="*/ 6815933 h 6815933"/>
              <a:gd name="connsiteX3" fmla="*/ 2550446 w 2550446"/>
              <a:gd name="connsiteY3" fmla="*/ 303 h 6815933"/>
              <a:gd name="connsiteX4" fmla="*/ 2472255 w 2550446"/>
              <a:gd name="connsiteY4" fmla="*/ 0 h 6815933"/>
              <a:gd name="connsiteX0" fmla="*/ 2472255 w 2550446"/>
              <a:gd name="connsiteY0" fmla="*/ 0 h 6819251"/>
              <a:gd name="connsiteX1" fmla="*/ 0 w 2550446"/>
              <a:gd name="connsiteY1" fmla="*/ 6815892 h 6819251"/>
              <a:gd name="connsiteX2" fmla="*/ 76363 w 2550446"/>
              <a:gd name="connsiteY2" fmla="*/ 6819251 h 6819251"/>
              <a:gd name="connsiteX3" fmla="*/ 2550446 w 2550446"/>
              <a:gd name="connsiteY3" fmla="*/ 303 h 6819251"/>
              <a:gd name="connsiteX4" fmla="*/ 2472255 w 2550446"/>
              <a:gd name="connsiteY4" fmla="*/ 0 h 6819251"/>
              <a:gd name="connsiteX0" fmla="*/ 2472255 w 2695414"/>
              <a:gd name="connsiteY0" fmla="*/ 0 h 6819251"/>
              <a:gd name="connsiteX1" fmla="*/ 0 w 2695414"/>
              <a:gd name="connsiteY1" fmla="*/ 6815892 h 6819251"/>
              <a:gd name="connsiteX2" fmla="*/ 76363 w 2695414"/>
              <a:gd name="connsiteY2" fmla="*/ 6819251 h 6819251"/>
              <a:gd name="connsiteX3" fmla="*/ 2695414 w 2695414"/>
              <a:gd name="connsiteY3" fmla="*/ 5140 h 6819251"/>
              <a:gd name="connsiteX4" fmla="*/ 2472255 w 2695414"/>
              <a:gd name="connsiteY4" fmla="*/ 0 h 6819251"/>
              <a:gd name="connsiteX0" fmla="*/ 2347997 w 2695414"/>
              <a:gd name="connsiteY0" fmla="*/ 0 h 6819251"/>
              <a:gd name="connsiteX1" fmla="*/ 0 w 2695414"/>
              <a:gd name="connsiteY1" fmla="*/ 6815892 h 6819251"/>
              <a:gd name="connsiteX2" fmla="*/ 76363 w 2695414"/>
              <a:gd name="connsiteY2" fmla="*/ 6819251 h 6819251"/>
              <a:gd name="connsiteX3" fmla="*/ 2695414 w 2695414"/>
              <a:gd name="connsiteY3" fmla="*/ 5140 h 6819251"/>
              <a:gd name="connsiteX4" fmla="*/ 2347997 w 2695414"/>
              <a:gd name="connsiteY4" fmla="*/ 0 h 6819251"/>
              <a:gd name="connsiteX0" fmla="*/ 2347997 w 2695414"/>
              <a:gd name="connsiteY0" fmla="*/ 0 h 6819251"/>
              <a:gd name="connsiteX1" fmla="*/ 0 w 2695414"/>
              <a:gd name="connsiteY1" fmla="*/ 6815892 h 6819251"/>
              <a:gd name="connsiteX2" fmla="*/ 200622 w 2695414"/>
              <a:gd name="connsiteY2" fmla="*/ 6819251 h 6819251"/>
              <a:gd name="connsiteX3" fmla="*/ 2695414 w 2695414"/>
              <a:gd name="connsiteY3" fmla="*/ 5140 h 6819251"/>
              <a:gd name="connsiteX4" fmla="*/ 2347997 w 2695414"/>
              <a:gd name="connsiteY4" fmla="*/ 0 h 6819251"/>
              <a:gd name="connsiteX0" fmla="*/ 2472254 w 2819671"/>
              <a:gd name="connsiteY0" fmla="*/ 0 h 6820729"/>
              <a:gd name="connsiteX1" fmla="*/ 0 w 2819671"/>
              <a:gd name="connsiteY1" fmla="*/ 6820729 h 6820729"/>
              <a:gd name="connsiteX2" fmla="*/ 324879 w 2819671"/>
              <a:gd name="connsiteY2" fmla="*/ 6819251 h 6820729"/>
              <a:gd name="connsiteX3" fmla="*/ 2819671 w 2819671"/>
              <a:gd name="connsiteY3" fmla="*/ 5140 h 6820729"/>
              <a:gd name="connsiteX4" fmla="*/ 2472254 w 2819671"/>
              <a:gd name="connsiteY4" fmla="*/ 0 h 6820729"/>
              <a:gd name="connsiteX0" fmla="*/ 2472254 w 2819671"/>
              <a:gd name="connsiteY0" fmla="*/ 0 h 6820729"/>
              <a:gd name="connsiteX1" fmla="*/ 0 w 2819671"/>
              <a:gd name="connsiteY1" fmla="*/ 6820729 h 6820729"/>
              <a:gd name="connsiteX2" fmla="*/ 324879 w 2819671"/>
              <a:gd name="connsiteY2" fmla="*/ 6819251 h 6820729"/>
              <a:gd name="connsiteX3" fmla="*/ 2819671 w 2819671"/>
              <a:gd name="connsiteY3" fmla="*/ 1429 h 6820729"/>
              <a:gd name="connsiteX4" fmla="*/ 2472254 w 2819671"/>
              <a:gd name="connsiteY4" fmla="*/ 0 h 6820729"/>
              <a:gd name="connsiteX0" fmla="*/ 2472254 w 2819671"/>
              <a:gd name="connsiteY0" fmla="*/ 0 h 6820729"/>
              <a:gd name="connsiteX1" fmla="*/ 0 w 2819671"/>
              <a:gd name="connsiteY1" fmla="*/ 6820729 h 6820729"/>
              <a:gd name="connsiteX2" fmla="*/ 324879 w 2819671"/>
              <a:gd name="connsiteY2" fmla="*/ 6819251 h 6820729"/>
              <a:gd name="connsiteX3" fmla="*/ 2819671 w 2819671"/>
              <a:gd name="connsiteY3" fmla="*/ 1429 h 6820729"/>
              <a:gd name="connsiteX4" fmla="*/ 2472254 w 2819671"/>
              <a:gd name="connsiteY4" fmla="*/ 0 h 6820729"/>
              <a:gd name="connsiteX0" fmla="*/ 2472254 w 2819671"/>
              <a:gd name="connsiteY0" fmla="*/ 1572 h 6822301"/>
              <a:gd name="connsiteX1" fmla="*/ 0 w 2819671"/>
              <a:gd name="connsiteY1" fmla="*/ 6822301 h 6822301"/>
              <a:gd name="connsiteX2" fmla="*/ 324879 w 2819671"/>
              <a:gd name="connsiteY2" fmla="*/ 6820823 h 6822301"/>
              <a:gd name="connsiteX3" fmla="*/ 2819671 w 2819671"/>
              <a:gd name="connsiteY3" fmla="*/ 0 h 6822301"/>
              <a:gd name="connsiteX4" fmla="*/ 2472254 w 2819671"/>
              <a:gd name="connsiteY4" fmla="*/ 1572 h 6822301"/>
              <a:gd name="connsiteX0" fmla="*/ 2472254 w 2819671"/>
              <a:gd name="connsiteY0" fmla="*/ 1572 h 6822301"/>
              <a:gd name="connsiteX1" fmla="*/ 0 w 2819671"/>
              <a:gd name="connsiteY1" fmla="*/ 6822301 h 6822301"/>
              <a:gd name="connsiteX2" fmla="*/ 324880 w 2819671"/>
              <a:gd name="connsiteY2" fmla="*/ 6820823 h 6822301"/>
              <a:gd name="connsiteX3" fmla="*/ 2819671 w 2819671"/>
              <a:gd name="connsiteY3" fmla="*/ 0 h 6822301"/>
              <a:gd name="connsiteX4" fmla="*/ 2472254 w 2819671"/>
              <a:gd name="connsiteY4" fmla="*/ 1572 h 6822301"/>
              <a:gd name="connsiteX0" fmla="*/ 2472254 w 2819671"/>
              <a:gd name="connsiteY0" fmla="*/ 1572 h 6822301"/>
              <a:gd name="connsiteX1" fmla="*/ 0 w 2819671"/>
              <a:gd name="connsiteY1" fmla="*/ 6822301 h 6822301"/>
              <a:gd name="connsiteX2" fmla="*/ 324880 w 2819671"/>
              <a:gd name="connsiteY2" fmla="*/ 6820823 h 6822301"/>
              <a:gd name="connsiteX3" fmla="*/ 2819671 w 2819671"/>
              <a:gd name="connsiteY3" fmla="*/ 0 h 6822301"/>
              <a:gd name="connsiteX4" fmla="*/ 2472254 w 2819671"/>
              <a:gd name="connsiteY4" fmla="*/ 1572 h 6822301"/>
              <a:gd name="connsiteX0" fmla="*/ 2472254 w 2819671"/>
              <a:gd name="connsiteY0" fmla="*/ 1572 h 6826825"/>
              <a:gd name="connsiteX1" fmla="*/ 0 w 2819671"/>
              <a:gd name="connsiteY1" fmla="*/ 6822301 h 6826825"/>
              <a:gd name="connsiteX2" fmla="*/ 312029 w 2819671"/>
              <a:gd name="connsiteY2" fmla="*/ 6826825 h 6826825"/>
              <a:gd name="connsiteX3" fmla="*/ 2819671 w 2819671"/>
              <a:gd name="connsiteY3" fmla="*/ 0 h 6826825"/>
              <a:gd name="connsiteX4" fmla="*/ 2472254 w 2819671"/>
              <a:gd name="connsiteY4" fmla="*/ 1572 h 6826825"/>
              <a:gd name="connsiteX0" fmla="*/ 2472254 w 2819671"/>
              <a:gd name="connsiteY0" fmla="*/ 1572 h 6823929"/>
              <a:gd name="connsiteX1" fmla="*/ 0 w 2819671"/>
              <a:gd name="connsiteY1" fmla="*/ 6822301 h 6823929"/>
              <a:gd name="connsiteX2" fmla="*/ 299630 w 2819671"/>
              <a:gd name="connsiteY2" fmla="*/ 6823929 h 6823929"/>
              <a:gd name="connsiteX3" fmla="*/ 2819671 w 2819671"/>
              <a:gd name="connsiteY3" fmla="*/ 0 h 6823929"/>
              <a:gd name="connsiteX4" fmla="*/ 2472254 w 2819671"/>
              <a:gd name="connsiteY4" fmla="*/ 1572 h 682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671" h="6823929">
                <a:moveTo>
                  <a:pt x="2472254" y="1572"/>
                </a:moveTo>
                <a:lnTo>
                  <a:pt x="0" y="6822301"/>
                </a:lnTo>
                <a:lnTo>
                  <a:pt x="299630" y="6823929"/>
                </a:lnTo>
                <a:lnTo>
                  <a:pt x="2819671" y="0"/>
                </a:lnTo>
                <a:lnTo>
                  <a:pt x="2472254" y="1572"/>
                </a:lnTo>
                <a:close/>
              </a:path>
            </a:pathLst>
          </a:custGeom>
          <a:solidFill>
            <a:srgbClr val="FF4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aseline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6642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chapitre Economie sociale &amp; coopérative">
    <p:bg>
      <p:bgPr>
        <a:solidFill>
          <a:srgbClr val="283DB8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5B775374-A4F1-20D5-D949-E61A9A397957}"/>
              </a:ext>
            </a:extLst>
          </p:cNvPr>
          <p:cNvSpPr/>
          <p:nvPr/>
        </p:nvSpPr>
        <p:spPr>
          <a:xfrm>
            <a:off x="-9525" y="-14398"/>
            <a:ext cx="8084709" cy="3259752"/>
          </a:xfrm>
          <a:custGeom>
            <a:avLst/>
            <a:gdLst>
              <a:gd name="connsiteX0" fmla="*/ 0 w 8079971"/>
              <a:gd name="connsiteY0" fmla="*/ 16626 h 3266902"/>
              <a:gd name="connsiteX1" fmla="*/ 0 w 8079971"/>
              <a:gd name="connsiteY1" fmla="*/ 2468880 h 3266902"/>
              <a:gd name="connsiteX2" fmla="*/ 814648 w 8079971"/>
              <a:gd name="connsiteY2" fmla="*/ 3266902 h 3266902"/>
              <a:gd name="connsiteX3" fmla="*/ 8079971 w 8079971"/>
              <a:gd name="connsiteY3" fmla="*/ 0 h 3266902"/>
              <a:gd name="connsiteX4" fmla="*/ 0 w 8079971"/>
              <a:gd name="connsiteY4" fmla="*/ 16626 h 3266902"/>
              <a:gd name="connsiteX0" fmla="*/ 0 w 8079971"/>
              <a:gd name="connsiteY0" fmla="*/ 7150 h 3266902"/>
              <a:gd name="connsiteX1" fmla="*/ 0 w 8079971"/>
              <a:gd name="connsiteY1" fmla="*/ 2468880 h 3266902"/>
              <a:gd name="connsiteX2" fmla="*/ 814648 w 8079971"/>
              <a:gd name="connsiteY2" fmla="*/ 3266902 h 3266902"/>
              <a:gd name="connsiteX3" fmla="*/ 8079971 w 8079971"/>
              <a:gd name="connsiteY3" fmla="*/ 0 h 3266902"/>
              <a:gd name="connsiteX4" fmla="*/ 0 w 8079971"/>
              <a:gd name="connsiteY4" fmla="*/ 7150 h 3266902"/>
              <a:gd name="connsiteX0" fmla="*/ 0 w 8084709"/>
              <a:gd name="connsiteY0" fmla="*/ 0 h 3259752"/>
              <a:gd name="connsiteX1" fmla="*/ 0 w 8084709"/>
              <a:gd name="connsiteY1" fmla="*/ 2461730 h 3259752"/>
              <a:gd name="connsiteX2" fmla="*/ 814648 w 8084709"/>
              <a:gd name="connsiteY2" fmla="*/ 3259752 h 3259752"/>
              <a:gd name="connsiteX3" fmla="*/ 8084709 w 8084709"/>
              <a:gd name="connsiteY3" fmla="*/ 2326 h 3259752"/>
              <a:gd name="connsiteX4" fmla="*/ 0 w 8084709"/>
              <a:gd name="connsiteY4" fmla="*/ 0 h 325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4709" h="3259752">
                <a:moveTo>
                  <a:pt x="0" y="0"/>
                </a:moveTo>
                <a:lnTo>
                  <a:pt x="0" y="2461730"/>
                </a:lnTo>
                <a:lnTo>
                  <a:pt x="814648" y="3259752"/>
                </a:lnTo>
                <a:lnTo>
                  <a:pt x="8084709" y="2326"/>
                </a:lnTo>
                <a:lnTo>
                  <a:pt x="0" y="0"/>
                </a:lnTo>
                <a:close/>
              </a:path>
            </a:pathLst>
          </a:custGeom>
          <a:solidFill>
            <a:srgbClr val="283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  </a:t>
            </a: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B8229A2A-874F-3FEA-5E6D-EA1F3B5B0808}"/>
              </a:ext>
            </a:extLst>
          </p:cNvPr>
          <p:cNvSpPr/>
          <p:nvPr/>
        </p:nvSpPr>
        <p:spPr>
          <a:xfrm>
            <a:off x="6238600" y="885423"/>
            <a:ext cx="5963719" cy="5987063"/>
          </a:xfrm>
          <a:custGeom>
            <a:avLst/>
            <a:gdLst>
              <a:gd name="connsiteX0" fmla="*/ 5958038 w 5967663"/>
              <a:gd name="connsiteY0" fmla="*/ 0 h 5996539"/>
              <a:gd name="connsiteX1" fmla="*/ 0 w 5967663"/>
              <a:gd name="connsiteY1" fmla="*/ 5996539 h 5996539"/>
              <a:gd name="connsiteX2" fmla="*/ 5967663 w 5967663"/>
              <a:gd name="connsiteY2" fmla="*/ 5967663 h 5996539"/>
              <a:gd name="connsiteX3" fmla="*/ 5958038 w 5967663"/>
              <a:gd name="connsiteY3" fmla="*/ 0 h 5996539"/>
              <a:gd name="connsiteX0" fmla="*/ 5958038 w 5967663"/>
              <a:gd name="connsiteY0" fmla="*/ 0 h 5996539"/>
              <a:gd name="connsiteX1" fmla="*/ 0 w 5967663"/>
              <a:gd name="connsiteY1" fmla="*/ 5996539 h 5996539"/>
              <a:gd name="connsiteX2" fmla="*/ 5967663 w 5967663"/>
              <a:gd name="connsiteY2" fmla="*/ 5986615 h 5996539"/>
              <a:gd name="connsiteX3" fmla="*/ 5958038 w 5967663"/>
              <a:gd name="connsiteY3" fmla="*/ 0 h 5996539"/>
              <a:gd name="connsiteX0" fmla="*/ 5953300 w 5962925"/>
              <a:gd name="connsiteY0" fmla="*/ 0 h 5987063"/>
              <a:gd name="connsiteX1" fmla="*/ 0 w 5962925"/>
              <a:gd name="connsiteY1" fmla="*/ 5987063 h 5987063"/>
              <a:gd name="connsiteX2" fmla="*/ 5962925 w 5962925"/>
              <a:gd name="connsiteY2" fmla="*/ 5986615 h 5987063"/>
              <a:gd name="connsiteX3" fmla="*/ 5953300 w 5962925"/>
              <a:gd name="connsiteY3" fmla="*/ 0 h 5987063"/>
              <a:gd name="connsiteX0" fmla="*/ 5962776 w 5963719"/>
              <a:gd name="connsiteY0" fmla="*/ 0 h 5987063"/>
              <a:gd name="connsiteX1" fmla="*/ 0 w 5963719"/>
              <a:gd name="connsiteY1" fmla="*/ 5987063 h 5987063"/>
              <a:gd name="connsiteX2" fmla="*/ 5962925 w 5963719"/>
              <a:gd name="connsiteY2" fmla="*/ 5986615 h 5987063"/>
              <a:gd name="connsiteX3" fmla="*/ 5962776 w 5963719"/>
              <a:gd name="connsiteY3" fmla="*/ 0 h 598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719" h="5987063">
                <a:moveTo>
                  <a:pt x="5962776" y="0"/>
                </a:moveTo>
                <a:lnTo>
                  <a:pt x="0" y="5987063"/>
                </a:lnTo>
                <a:lnTo>
                  <a:pt x="5962925" y="5986615"/>
                </a:lnTo>
                <a:cubicBezTo>
                  <a:pt x="5959717" y="3994186"/>
                  <a:pt x="5965984" y="1982804"/>
                  <a:pt x="5962776" y="0"/>
                </a:cubicBezTo>
                <a:close/>
              </a:path>
            </a:pathLst>
          </a:custGeom>
          <a:solidFill>
            <a:srgbClr val="283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BBADB6E-EF83-2B69-820F-9025871EA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749" y="3874168"/>
            <a:ext cx="6983902" cy="185877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>
                <a:latin typeface="+mj-lt"/>
              </a:defRPr>
            </a:lvl1pPr>
          </a:lstStyle>
          <a:p>
            <a:r>
              <a:rPr lang="fr-FR" dirty="0"/>
              <a:t>Titre chapitre</a:t>
            </a:r>
            <a:br>
              <a:rPr lang="fr-FR" dirty="0"/>
            </a:br>
            <a:r>
              <a:rPr lang="fr-FR" dirty="0"/>
              <a:t>Economie sociale </a:t>
            </a:r>
            <a:br>
              <a:rPr lang="fr-FR" dirty="0"/>
            </a:br>
            <a:r>
              <a:rPr lang="fr-FR" dirty="0"/>
              <a:t>&amp; coopérative</a:t>
            </a:r>
          </a:p>
        </p:txBody>
      </p:sp>
      <p:grpSp>
        <p:nvGrpSpPr>
          <p:cNvPr id="84" name="Graphique 3">
            <a:extLst>
              <a:ext uri="{FF2B5EF4-FFF2-40B4-BE49-F238E27FC236}">
                <a16:creationId xmlns:a16="http://schemas.microsoft.com/office/drawing/2014/main" id="{F10CEA32-7C4C-1832-5136-D34B1AD2E08B}"/>
              </a:ext>
            </a:extLst>
          </p:cNvPr>
          <p:cNvGrpSpPr/>
          <p:nvPr/>
        </p:nvGrpSpPr>
        <p:grpSpPr>
          <a:xfrm>
            <a:off x="9375350" y="5940920"/>
            <a:ext cx="2228493" cy="418731"/>
            <a:chOff x="9038423" y="5823604"/>
            <a:chExt cx="2498917" cy="469543"/>
          </a:xfrm>
          <a:solidFill>
            <a:schemeClr val="bg1"/>
          </a:solidFill>
        </p:grpSpPr>
        <p:grpSp>
          <p:nvGrpSpPr>
            <p:cNvPr id="85" name="Graphique 3">
              <a:extLst>
                <a:ext uri="{FF2B5EF4-FFF2-40B4-BE49-F238E27FC236}">
                  <a16:creationId xmlns:a16="http://schemas.microsoft.com/office/drawing/2014/main" id="{A74F1EC2-1ED0-15E9-6521-7D8CF4C8E2F9}"/>
                </a:ext>
              </a:extLst>
            </p:cNvPr>
            <p:cNvGrpSpPr/>
            <p:nvPr/>
          </p:nvGrpSpPr>
          <p:grpSpPr>
            <a:xfrm>
              <a:off x="10059818" y="5823604"/>
              <a:ext cx="1477522" cy="469543"/>
              <a:chOff x="10059818" y="5823604"/>
              <a:chExt cx="1477522" cy="469543"/>
            </a:xfrm>
            <a:grpFill/>
          </p:grpSpPr>
          <p:sp>
            <p:nvSpPr>
              <p:cNvPr id="88" name="Forme libre 87">
                <a:extLst>
                  <a:ext uri="{FF2B5EF4-FFF2-40B4-BE49-F238E27FC236}">
                    <a16:creationId xmlns:a16="http://schemas.microsoft.com/office/drawing/2014/main" id="{78D140B9-DBAF-6698-DAF5-66A1842FC3C0}"/>
                  </a:ext>
                </a:extLst>
              </p:cNvPr>
              <p:cNvSpPr/>
              <p:nvPr/>
            </p:nvSpPr>
            <p:spPr>
              <a:xfrm>
                <a:off x="10059818" y="5836468"/>
                <a:ext cx="246075" cy="164125"/>
              </a:xfrm>
              <a:custGeom>
                <a:avLst/>
                <a:gdLst>
                  <a:gd name="connsiteX0" fmla="*/ 0 w 246075"/>
                  <a:gd name="connsiteY0" fmla="*/ 0 h 164125"/>
                  <a:gd name="connsiteX1" fmla="*/ 31107 w 246075"/>
                  <a:gd name="connsiteY1" fmla="*/ 0 h 164125"/>
                  <a:gd name="connsiteX2" fmla="*/ 69055 w 246075"/>
                  <a:gd name="connsiteY2" fmla="*/ 109667 h 164125"/>
                  <a:gd name="connsiteX3" fmla="*/ 70765 w 246075"/>
                  <a:gd name="connsiteY3" fmla="*/ 109667 h 164125"/>
                  <a:gd name="connsiteX4" fmla="*/ 114379 w 246075"/>
                  <a:gd name="connsiteY4" fmla="*/ 0 h 164125"/>
                  <a:gd name="connsiteX5" fmla="*/ 131696 w 246075"/>
                  <a:gd name="connsiteY5" fmla="*/ 0 h 164125"/>
                  <a:gd name="connsiteX6" fmla="*/ 175096 w 246075"/>
                  <a:gd name="connsiteY6" fmla="*/ 109667 h 164125"/>
                  <a:gd name="connsiteX7" fmla="*/ 176807 w 246075"/>
                  <a:gd name="connsiteY7" fmla="*/ 109667 h 164125"/>
                  <a:gd name="connsiteX8" fmla="*/ 214755 w 246075"/>
                  <a:gd name="connsiteY8" fmla="*/ 0 h 164125"/>
                  <a:gd name="connsiteX9" fmla="*/ 246076 w 246075"/>
                  <a:gd name="connsiteY9" fmla="*/ 0 h 164125"/>
                  <a:gd name="connsiteX10" fmla="*/ 185358 w 246075"/>
                  <a:gd name="connsiteY10" fmla="*/ 164126 h 164125"/>
                  <a:gd name="connsiteX11" fmla="*/ 170393 w 246075"/>
                  <a:gd name="connsiteY11" fmla="*/ 164126 h 164125"/>
                  <a:gd name="connsiteX12" fmla="*/ 123893 w 246075"/>
                  <a:gd name="connsiteY12" fmla="*/ 46847 h 164125"/>
                  <a:gd name="connsiteX13" fmla="*/ 122183 w 246075"/>
                  <a:gd name="connsiteY13" fmla="*/ 46847 h 164125"/>
                  <a:gd name="connsiteX14" fmla="*/ 75469 w 246075"/>
                  <a:gd name="connsiteY14" fmla="*/ 164126 h 164125"/>
                  <a:gd name="connsiteX15" fmla="*/ 60717 w 246075"/>
                  <a:gd name="connsiteY15" fmla="*/ 164126 h 164125"/>
                  <a:gd name="connsiteX16" fmla="*/ 0 w 246075"/>
                  <a:gd name="connsiteY16" fmla="*/ 0 h 16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075" h="164125">
                    <a:moveTo>
                      <a:pt x="0" y="0"/>
                    </a:moveTo>
                    <a:lnTo>
                      <a:pt x="31107" y="0"/>
                    </a:lnTo>
                    <a:lnTo>
                      <a:pt x="69055" y="109667"/>
                    </a:lnTo>
                    <a:lnTo>
                      <a:pt x="70765" y="109667"/>
                    </a:lnTo>
                    <a:lnTo>
                      <a:pt x="114379" y="0"/>
                    </a:lnTo>
                    <a:lnTo>
                      <a:pt x="131696" y="0"/>
                    </a:lnTo>
                    <a:lnTo>
                      <a:pt x="175096" y="109667"/>
                    </a:lnTo>
                    <a:lnTo>
                      <a:pt x="176807" y="109667"/>
                    </a:lnTo>
                    <a:lnTo>
                      <a:pt x="214755" y="0"/>
                    </a:lnTo>
                    <a:lnTo>
                      <a:pt x="246076" y="0"/>
                    </a:lnTo>
                    <a:lnTo>
                      <a:pt x="185358" y="164126"/>
                    </a:lnTo>
                    <a:lnTo>
                      <a:pt x="170393" y="164126"/>
                    </a:lnTo>
                    <a:lnTo>
                      <a:pt x="123893" y="46847"/>
                    </a:lnTo>
                    <a:lnTo>
                      <a:pt x="122183" y="46847"/>
                    </a:lnTo>
                    <a:lnTo>
                      <a:pt x="75469" y="164126"/>
                    </a:lnTo>
                    <a:lnTo>
                      <a:pt x="60717" y="1641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89" name="Forme libre 88">
                <a:extLst>
                  <a:ext uri="{FF2B5EF4-FFF2-40B4-BE49-F238E27FC236}">
                    <a16:creationId xmlns:a16="http://schemas.microsoft.com/office/drawing/2014/main" id="{18DB54D4-F888-3B4F-D52E-0C8EDBB822B0}"/>
                  </a:ext>
                </a:extLst>
              </p:cNvPr>
              <p:cNvSpPr/>
              <p:nvPr/>
            </p:nvSpPr>
            <p:spPr>
              <a:xfrm>
                <a:off x="10301511" y="5876883"/>
                <a:ext cx="130948" cy="127034"/>
              </a:xfrm>
              <a:custGeom>
                <a:avLst/>
                <a:gdLst>
                  <a:gd name="connsiteX0" fmla="*/ 0 w 130948"/>
                  <a:gd name="connsiteY0" fmla="*/ 64643 h 127034"/>
                  <a:gd name="connsiteX1" fmla="*/ 62107 w 130948"/>
                  <a:gd name="connsiteY1" fmla="*/ 0 h 127034"/>
                  <a:gd name="connsiteX2" fmla="*/ 105721 w 130948"/>
                  <a:gd name="connsiteY2" fmla="*/ 22405 h 127034"/>
                  <a:gd name="connsiteX3" fmla="*/ 107645 w 130948"/>
                  <a:gd name="connsiteY3" fmla="*/ 22405 h 127034"/>
                  <a:gd name="connsiteX4" fmla="*/ 111707 w 130948"/>
                  <a:gd name="connsiteY4" fmla="*/ 3859 h 127034"/>
                  <a:gd name="connsiteX5" fmla="*/ 130948 w 130948"/>
                  <a:gd name="connsiteY5" fmla="*/ 3859 h 127034"/>
                  <a:gd name="connsiteX6" fmla="*/ 130948 w 130948"/>
                  <a:gd name="connsiteY6" fmla="*/ 123496 h 127034"/>
                  <a:gd name="connsiteX7" fmla="*/ 111493 w 130948"/>
                  <a:gd name="connsiteY7" fmla="*/ 123496 h 127034"/>
                  <a:gd name="connsiteX8" fmla="*/ 107431 w 130948"/>
                  <a:gd name="connsiteY8" fmla="*/ 104951 h 127034"/>
                  <a:gd name="connsiteX9" fmla="*/ 105507 w 130948"/>
                  <a:gd name="connsiteY9" fmla="*/ 104951 h 127034"/>
                  <a:gd name="connsiteX10" fmla="*/ 62107 w 130948"/>
                  <a:gd name="connsiteY10" fmla="*/ 127034 h 127034"/>
                  <a:gd name="connsiteX11" fmla="*/ 0 w 130948"/>
                  <a:gd name="connsiteY11" fmla="*/ 64750 h 127034"/>
                  <a:gd name="connsiteX12" fmla="*/ 102941 w 130948"/>
                  <a:gd name="connsiteY12" fmla="*/ 63678 h 127034"/>
                  <a:gd name="connsiteX13" fmla="*/ 65207 w 130948"/>
                  <a:gd name="connsiteY13" fmla="*/ 25836 h 127034"/>
                  <a:gd name="connsiteX14" fmla="*/ 28434 w 130948"/>
                  <a:gd name="connsiteY14" fmla="*/ 63678 h 127034"/>
                  <a:gd name="connsiteX15" fmla="*/ 65421 w 130948"/>
                  <a:gd name="connsiteY15" fmla="*/ 101199 h 127034"/>
                  <a:gd name="connsiteX16" fmla="*/ 102834 w 130948"/>
                  <a:gd name="connsiteY16" fmla="*/ 63678 h 12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27034">
                    <a:moveTo>
                      <a:pt x="0" y="64643"/>
                    </a:moveTo>
                    <a:cubicBezTo>
                      <a:pt x="0" y="28516"/>
                      <a:pt x="24907" y="0"/>
                      <a:pt x="62107" y="0"/>
                    </a:cubicBezTo>
                    <a:cubicBezTo>
                      <a:pt x="82310" y="0"/>
                      <a:pt x="98131" y="9755"/>
                      <a:pt x="105721" y="22405"/>
                    </a:cubicBezTo>
                    <a:lnTo>
                      <a:pt x="107645" y="22405"/>
                    </a:lnTo>
                    <a:lnTo>
                      <a:pt x="111707" y="3859"/>
                    </a:lnTo>
                    <a:lnTo>
                      <a:pt x="130948" y="3859"/>
                    </a:lnTo>
                    <a:lnTo>
                      <a:pt x="130948" y="123496"/>
                    </a:lnTo>
                    <a:lnTo>
                      <a:pt x="111493" y="123496"/>
                    </a:lnTo>
                    <a:lnTo>
                      <a:pt x="107431" y="104951"/>
                    </a:lnTo>
                    <a:lnTo>
                      <a:pt x="105507" y="104951"/>
                    </a:lnTo>
                    <a:cubicBezTo>
                      <a:pt x="97917" y="117600"/>
                      <a:pt x="82310" y="127034"/>
                      <a:pt x="62107" y="127034"/>
                    </a:cubicBezTo>
                    <a:cubicBezTo>
                      <a:pt x="24907" y="127034"/>
                      <a:pt x="0" y="99483"/>
                      <a:pt x="0" y="64750"/>
                    </a:cubicBezTo>
                    <a:close/>
                    <a:moveTo>
                      <a:pt x="102941" y="63678"/>
                    </a:moveTo>
                    <a:cubicBezTo>
                      <a:pt x="102941" y="43202"/>
                      <a:pt x="86800" y="25836"/>
                      <a:pt x="65207" y="25836"/>
                    </a:cubicBezTo>
                    <a:cubicBezTo>
                      <a:pt x="43614" y="25836"/>
                      <a:pt x="28434" y="41058"/>
                      <a:pt x="28434" y="63678"/>
                    </a:cubicBezTo>
                    <a:cubicBezTo>
                      <a:pt x="28434" y="86297"/>
                      <a:pt x="44790" y="101199"/>
                      <a:pt x="65421" y="101199"/>
                    </a:cubicBezTo>
                    <a:cubicBezTo>
                      <a:pt x="87227" y="101199"/>
                      <a:pt x="102834" y="83081"/>
                      <a:pt x="102834" y="63678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0" name="Forme libre 89">
                <a:extLst>
                  <a:ext uri="{FF2B5EF4-FFF2-40B4-BE49-F238E27FC236}">
                    <a16:creationId xmlns:a16="http://schemas.microsoft.com/office/drawing/2014/main" id="{44442B9E-6880-5799-AD84-8C044D326CEE}"/>
                  </a:ext>
                </a:extLst>
              </p:cNvPr>
              <p:cNvSpPr/>
              <p:nvPr/>
            </p:nvSpPr>
            <p:spPr>
              <a:xfrm>
                <a:off x="10463886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1" name="Forme libre 90">
                <a:extLst>
                  <a:ext uri="{FF2B5EF4-FFF2-40B4-BE49-F238E27FC236}">
                    <a16:creationId xmlns:a16="http://schemas.microsoft.com/office/drawing/2014/main" id="{C092FCAA-E4DD-7733-65F7-1358DE89C2AD}"/>
                  </a:ext>
                </a:extLst>
              </p:cNvPr>
              <p:cNvSpPr/>
              <p:nvPr/>
            </p:nvSpPr>
            <p:spPr>
              <a:xfrm>
                <a:off x="10523962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2" name="Forme libre 91">
                <a:extLst>
                  <a:ext uri="{FF2B5EF4-FFF2-40B4-BE49-F238E27FC236}">
                    <a16:creationId xmlns:a16="http://schemas.microsoft.com/office/drawing/2014/main" id="{611CE054-9EB9-6E34-0256-D41B9607405C}"/>
                  </a:ext>
                </a:extLst>
              </p:cNvPr>
              <p:cNvSpPr/>
              <p:nvPr/>
            </p:nvSpPr>
            <p:spPr>
              <a:xfrm>
                <a:off x="10576555" y="5876883"/>
                <a:ext cx="130199" cy="127248"/>
              </a:xfrm>
              <a:custGeom>
                <a:avLst/>
                <a:gdLst>
                  <a:gd name="connsiteX0" fmla="*/ 0 w 130199"/>
                  <a:gd name="connsiteY0" fmla="*/ 63463 h 127248"/>
                  <a:gd name="connsiteX1" fmla="*/ 64993 w 130199"/>
                  <a:gd name="connsiteY1" fmla="*/ 0 h 127248"/>
                  <a:gd name="connsiteX2" fmla="*/ 130200 w 130199"/>
                  <a:gd name="connsiteY2" fmla="*/ 63463 h 127248"/>
                  <a:gd name="connsiteX3" fmla="*/ 64993 w 130199"/>
                  <a:gd name="connsiteY3" fmla="*/ 127249 h 127248"/>
                  <a:gd name="connsiteX4" fmla="*/ 0 w 130199"/>
                  <a:gd name="connsiteY4" fmla="*/ 63463 h 127248"/>
                  <a:gd name="connsiteX5" fmla="*/ 101445 w 130199"/>
                  <a:gd name="connsiteY5" fmla="*/ 63463 h 127248"/>
                  <a:gd name="connsiteX6" fmla="*/ 64886 w 130199"/>
                  <a:gd name="connsiteY6" fmla="*/ 26372 h 127248"/>
                  <a:gd name="connsiteX7" fmla="*/ 28648 w 130199"/>
                  <a:gd name="connsiteY7" fmla="*/ 63463 h 127248"/>
                  <a:gd name="connsiteX8" fmla="*/ 64886 w 130199"/>
                  <a:gd name="connsiteY8" fmla="*/ 100555 h 127248"/>
                  <a:gd name="connsiteX9" fmla="*/ 101445 w 130199"/>
                  <a:gd name="connsiteY9" fmla="*/ 63463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199" h="127248">
                    <a:moveTo>
                      <a:pt x="0" y="63463"/>
                    </a:moveTo>
                    <a:cubicBezTo>
                      <a:pt x="0" y="26800"/>
                      <a:pt x="29183" y="0"/>
                      <a:pt x="64993" y="0"/>
                    </a:cubicBezTo>
                    <a:cubicBezTo>
                      <a:pt x="100803" y="0"/>
                      <a:pt x="130200" y="26908"/>
                      <a:pt x="130200" y="63463"/>
                    </a:cubicBezTo>
                    <a:cubicBezTo>
                      <a:pt x="130200" y="100019"/>
                      <a:pt x="101552" y="127249"/>
                      <a:pt x="64993" y="127249"/>
                    </a:cubicBezTo>
                    <a:cubicBezTo>
                      <a:pt x="28434" y="127249"/>
                      <a:pt x="0" y="100127"/>
                      <a:pt x="0" y="63463"/>
                    </a:cubicBezTo>
                    <a:close/>
                    <a:moveTo>
                      <a:pt x="101445" y="63463"/>
                    </a:moveTo>
                    <a:cubicBezTo>
                      <a:pt x="101445" y="42023"/>
                      <a:pt x="85517" y="26372"/>
                      <a:pt x="64886" y="26372"/>
                    </a:cubicBezTo>
                    <a:cubicBezTo>
                      <a:pt x="44255" y="26372"/>
                      <a:pt x="28648" y="42023"/>
                      <a:pt x="28648" y="63463"/>
                    </a:cubicBezTo>
                    <a:cubicBezTo>
                      <a:pt x="28648" y="84904"/>
                      <a:pt x="44576" y="100555"/>
                      <a:pt x="64886" y="100555"/>
                    </a:cubicBezTo>
                    <a:cubicBezTo>
                      <a:pt x="85196" y="100555"/>
                      <a:pt x="101445" y="85118"/>
                      <a:pt x="101445" y="63463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3" name="Forme libre 92">
                <a:extLst>
                  <a:ext uri="{FF2B5EF4-FFF2-40B4-BE49-F238E27FC236}">
                    <a16:creationId xmlns:a16="http://schemas.microsoft.com/office/drawing/2014/main" id="{7C6DAC97-74AD-0731-A240-193B840262C2}"/>
                  </a:ext>
                </a:extLst>
              </p:cNvPr>
              <p:cNvSpPr/>
              <p:nvPr/>
            </p:nvSpPr>
            <p:spPr>
              <a:xfrm>
                <a:off x="10730700" y="5877097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7 w 117479"/>
                  <a:gd name="connsiteY7" fmla="*/ 123282 h 123282"/>
                  <a:gd name="connsiteX8" fmla="*/ 88297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538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5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7" y="123282"/>
                    </a:lnTo>
                    <a:lnTo>
                      <a:pt x="88297" y="57139"/>
                    </a:lnTo>
                    <a:cubicBezTo>
                      <a:pt x="88297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538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4" name="Forme libre 93">
                <a:extLst>
                  <a:ext uri="{FF2B5EF4-FFF2-40B4-BE49-F238E27FC236}">
                    <a16:creationId xmlns:a16="http://schemas.microsoft.com/office/drawing/2014/main" id="{DACC9078-62E2-C4EF-F0B6-43AE56601F94}"/>
                  </a:ext>
                </a:extLst>
              </p:cNvPr>
              <p:cNvSpPr/>
              <p:nvPr/>
            </p:nvSpPr>
            <p:spPr>
              <a:xfrm>
                <a:off x="10874689" y="5823604"/>
                <a:ext cx="36024" cy="176775"/>
              </a:xfrm>
              <a:custGeom>
                <a:avLst/>
                <a:gdLst>
                  <a:gd name="connsiteX0" fmla="*/ 0 w 36024"/>
                  <a:gd name="connsiteY0" fmla="*/ 18117 h 176775"/>
                  <a:gd name="connsiteX1" fmla="*/ 17745 w 36024"/>
                  <a:gd name="connsiteY1" fmla="*/ 0 h 176775"/>
                  <a:gd name="connsiteX2" fmla="*/ 36024 w 36024"/>
                  <a:gd name="connsiteY2" fmla="*/ 18117 h 176775"/>
                  <a:gd name="connsiteX3" fmla="*/ 17745 w 36024"/>
                  <a:gd name="connsiteY3" fmla="*/ 35913 h 176775"/>
                  <a:gd name="connsiteX4" fmla="*/ 0 w 36024"/>
                  <a:gd name="connsiteY4" fmla="*/ 18117 h 176775"/>
                  <a:gd name="connsiteX5" fmla="*/ 3100 w 36024"/>
                  <a:gd name="connsiteY5" fmla="*/ 57139 h 176775"/>
                  <a:gd name="connsiteX6" fmla="*/ 32497 w 36024"/>
                  <a:gd name="connsiteY6" fmla="*/ 57139 h 176775"/>
                  <a:gd name="connsiteX7" fmla="*/ 32497 w 36024"/>
                  <a:gd name="connsiteY7" fmla="*/ 176776 h 176775"/>
                  <a:gd name="connsiteX8" fmla="*/ 3100 w 36024"/>
                  <a:gd name="connsiteY8" fmla="*/ 176776 h 176775"/>
                  <a:gd name="connsiteX9" fmla="*/ 3100 w 36024"/>
                  <a:gd name="connsiteY9" fmla="*/ 57031 h 17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024" h="176775">
                    <a:moveTo>
                      <a:pt x="0" y="18117"/>
                    </a:moveTo>
                    <a:cubicBezTo>
                      <a:pt x="0" y="7933"/>
                      <a:pt x="8552" y="0"/>
                      <a:pt x="17745" y="0"/>
                    </a:cubicBezTo>
                    <a:cubicBezTo>
                      <a:pt x="27472" y="0"/>
                      <a:pt x="36024" y="8040"/>
                      <a:pt x="36024" y="18117"/>
                    </a:cubicBezTo>
                    <a:cubicBezTo>
                      <a:pt x="36024" y="28194"/>
                      <a:pt x="27686" y="35913"/>
                      <a:pt x="17745" y="35913"/>
                    </a:cubicBezTo>
                    <a:cubicBezTo>
                      <a:pt x="7803" y="35913"/>
                      <a:pt x="0" y="28087"/>
                      <a:pt x="0" y="18117"/>
                    </a:cubicBezTo>
                    <a:close/>
                    <a:moveTo>
                      <a:pt x="3100" y="57139"/>
                    </a:moveTo>
                    <a:lnTo>
                      <a:pt x="32497" y="57139"/>
                    </a:lnTo>
                    <a:lnTo>
                      <a:pt x="32497" y="176776"/>
                    </a:lnTo>
                    <a:lnTo>
                      <a:pt x="3100" y="176776"/>
                    </a:lnTo>
                    <a:lnTo>
                      <a:pt x="3100" y="57031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5" name="Forme libre 94">
                <a:extLst>
                  <a:ext uri="{FF2B5EF4-FFF2-40B4-BE49-F238E27FC236}">
                    <a16:creationId xmlns:a16="http://schemas.microsoft.com/office/drawing/2014/main" id="{632D0C7F-5A1E-0C95-2169-4CAB7D92CC3B}"/>
                  </a:ext>
                </a:extLst>
              </p:cNvPr>
              <p:cNvSpPr/>
              <p:nvPr/>
            </p:nvSpPr>
            <p:spPr>
              <a:xfrm>
                <a:off x="10931344" y="5876776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6" name="Forme libre 95">
                <a:extLst>
                  <a:ext uri="{FF2B5EF4-FFF2-40B4-BE49-F238E27FC236}">
                    <a16:creationId xmlns:a16="http://schemas.microsoft.com/office/drawing/2014/main" id="{06A29144-9931-A9FA-FB42-B3CBE0CE74E9}"/>
                  </a:ext>
                </a:extLst>
              </p:cNvPr>
              <p:cNvSpPr/>
              <p:nvPr/>
            </p:nvSpPr>
            <p:spPr>
              <a:xfrm>
                <a:off x="10077135" y="6080459"/>
                <a:ext cx="102727" cy="164018"/>
              </a:xfrm>
              <a:custGeom>
                <a:avLst/>
                <a:gdLst>
                  <a:gd name="connsiteX0" fmla="*/ 0 w 102727"/>
                  <a:gd name="connsiteY0" fmla="*/ 0 h 164018"/>
                  <a:gd name="connsiteX1" fmla="*/ 102727 w 102727"/>
                  <a:gd name="connsiteY1" fmla="*/ 0 h 164018"/>
                  <a:gd name="connsiteX2" fmla="*/ 102727 w 102727"/>
                  <a:gd name="connsiteY2" fmla="*/ 23584 h 164018"/>
                  <a:gd name="connsiteX3" fmla="*/ 30679 w 102727"/>
                  <a:gd name="connsiteY3" fmla="*/ 23584 h 164018"/>
                  <a:gd name="connsiteX4" fmla="*/ 30679 w 102727"/>
                  <a:gd name="connsiteY4" fmla="*/ 70432 h 164018"/>
                  <a:gd name="connsiteX5" fmla="*/ 94924 w 102727"/>
                  <a:gd name="connsiteY5" fmla="*/ 70432 h 164018"/>
                  <a:gd name="connsiteX6" fmla="*/ 94924 w 102727"/>
                  <a:gd name="connsiteY6" fmla="*/ 92837 h 164018"/>
                  <a:gd name="connsiteX7" fmla="*/ 30679 w 102727"/>
                  <a:gd name="connsiteY7" fmla="*/ 92837 h 164018"/>
                  <a:gd name="connsiteX8" fmla="*/ 30679 w 102727"/>
                  <a:gd name="connsiteY8" fmla="*/ 140434 h 164018"/>
                  <a:gd name="connsiteX9" fmla="*/ 102727 w 102727"/>
                  <a:gd name="connsiteY9" fmla="*/ 140434 h 164018"/>
                  <a:gd name="connsiteX10" fmla="*/ 102727 w 102727"/>
                  <a:gd name="connsiteY10" fmla="*/ 164019 h 164018"/>
                  <a:gd name="connsiteX11" fmla="*/ 0 w 102727"/>
                  <a:gd name="connsiteY11" fmla="*/ 164019 h 164018"/>
                  <a:gd name="connsiteX12" fmla="*/ 0 w 102727"/>
                  <a:gd name="connsiteY12" fmla="*/ 214 h 16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727" h="164018">
                    <a:moveTo>
                      <a:pt x="0" y="0"/>
                    </a:moveTo>
                    <a:lnTo>
                      <a:pt x="102727" y="0"/>
                    </a:lnTo>
                    <a:lnTo>
                      <a:pt x="102727" y="23584"/>
                    </a:lnTo>
                    <a:lnTo>
                      <a:pt x="30679" y="23584"/>
                    </a:lnTo>
                    <a:lnTo>
                      <a:pt x="30679" y="70432"/>
                    </a:lnTo>
                    <a:lnTo>
                      <a:pt x="94924" y="70432"/>
                    </a:lnTo>
                    <a:lnTo>
                      <a:pt x="94924" y="92837"/>
                    </a:lnTo>
                    <a:lnTo>
                      <a:pt x="30679" y="92837"/>
                    </a:lnTo>
                    <a:lnTo>
                      <a:pt x="30679" y="140434"/>
                    </a:lnTo>
                    <a:lnTo>
                      <a:pt x="102727" y="140434"/>
                    </a:lnTo>
                    <a:lnTo>
                      <a:pt x="102727" y="164019"/>
                    </a:lnTo>
                    <a:lnTo>
                      <a:pt x="0" y="164019"/>
                    </a:lnTo>
                    <a:lnTo>
                      <a:pt x="0" y="214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7" name="Forme libre 96">
                <a:extLst>
                  <a:ext uri="{FF2B5EF4-FFF2-40B4-BE49-F238E27FC236}">
                    <a16:creationId xmlns:a16="http://schemas.microsoft.com/office/drawing/2014/main" id="{B5612318-4DAF-4A69-D2A1-4B1E6AB50E52}"/>
                  </a:ext>
                </a:extLst>
              </p:cNvPr>
              <p:cNvSpPr/>
              <p:nvPr/>
            </p:nvSpPr>
            <p:spPr>
              <a:xfrm>
                <a:off x="10204235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8" name="Forme libre 97">
                <a:extLst>
                  <a:ext uri="{FF2B5EF4-FFF2-40B4-BE49-F238E27FC236}">
                    <a16:creationId xmlns:a16="http://schemas.microsoft.com/office/drawing/2014/main" id="{4B34F75C-0148-59F0-4B3E-5552143C2C31}"/>
                  </a:ext>
                </a:extLst>
              </p:cNvPr>
              <p:cNvSpPr/>
              <p:nvPr/>
            </p:nvSpPr>
            <p:spPr>
              <a:xfrm>
                <a:off x="10339031" y="6097183"/>
                <a:ext cx="88403" cy="150725"/>
              </a:xfrm>
              <a:custGeom>
                <a:avLst/>
                <a:gdLst>
                  <a:gd name="connsiteX0" fmla="*/ 88403 w 88403"/>
                  <a:gd name="connsiteY0" fmla="*/ 146652 h 150725"/>
                  <a:gd name="connsiteX1" fmla="*/ 64459 w 88403"/>
                  <a:gd name="connsiteY1" fmla="*/ 150726 h 150725"/>
                  <a:gd name="connsiteX2" fmla="*/ 17745 w 88403"/>
                  <a:gd name="connsiteY2" fmla="*/ 97446 h 150725"/>
                  <a:gd name="connsiteX3" fmla="*/ 17745 w 88403"/>
                  <a:gd name="connsiteY3" fmla="*/ 51778 h 150725"/>
                  <a:gd name="connsiteX4" fmla="*/ 0 w 88403"/>
                  <a:gd name="connsiteY4" fmla="*/ 51778 h 150725"/>
                  <a:gd name="connsiteX5" fmla="*/ 0 w 88403"/>
                  <a:gd name="connsiteY5" fmla="*/ 27551 h 150725"/>
                  <a:gd name="connsiteX6" fmla="*/ 19883 w 88403"/>
                  <a:gd name="connsiteY6" fmla="*/ 27551 h 150725"/>
                  <a:gd name="connsiteX7" fmla="*/ 24586 w 88403"/>
                  <a:gd name="connsiteY7" fmla="*/ 0 h 150725"/>
                  <a:gd name="connsiteX8" fmla="*/ 46179 w 88403"/>
                  <a:gd name="connsiteY8" fmla="*/ 0 h 150725"/>
                  <a:gd name="connsiteX9" fmla="*/ 46179 w 88403"/>
                  <a:gd name="connsiteY9" fmla="*/ 27551 h 150725"/>
                  <a:gd name="connsiteX10" fmla="*/ 83593 w 88403"/>
                  <a:gd name="connsiteY10" fmla="*/ 27551 h 150725"/>
                  <a:gd name="connsiteX11" fmla="*/ 83593 w 88403"/>
                  <a:gd name="connsiteY11" fmla="*/ 51778 h 150725"/>
                  <a:gd name="connsiteX12" fmla="*/ 46393 w 88403"/>
                  <a:gd name="connsiteY12" fmla="*/ 51778 h 150725"/>
                  <a:gd name="connsiteX13" fmla="*/ 46393 w 88403"/>
                  <a:gd name="connsiteY13" fmla="*/ 97661 h 150725"/>
                  <a:gd name="connsiteX14" fmla="*/ 69376 w 88403"/>
                  <a:gd name="connsiteY14" fmla="*/ 124569 h 150725"/>
                  <a:gd name="connsiteX15" fmla="*/ 85731 w 88403"/>
                  <a:gd name="connsiteY15" fmla="*/ 121031 h 150725"/>
                  <a:gd name="connsiteX16" fmla="*/ 88083 w 88403"/>
                  <a:gd name="connsiteY16" fmla="*/ 121031 h 150725"/>
                  <a:gd name="connsiteX17" fmla="*/ 88296 w 88403"/>
                  <a:gd name="connsiteY17" fmla="*/ 146759 h 15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8403" h="150725">
                    <a:moveTo>
                      <a:pt x="88403" y="146652"/>
                    </a:moveTo>
                    <a:cubicBezTo>
                      <a:pt x="81241" y="149547"/>
                      <a:pt x="72048" y="150726"/>
                      <a:pt x="64459" y="150726"/>
                    </a:cubicBezTo>
                    <a:cubicBezTo>
                      <a:pt x="34848" y="150726"/>
                      <a:pt x="17745" y="134538"/>
                      <a:pt x="17745" y="97446"/>
                    </a:cubicBezTo>
                    <a:lnTo>
                      <a:pt x="17745" y="51778"/>
                    </a:lnTo>
                    <a:lnTo>
                      <a:pt x="0" y="51778"/>
                    </a:lnTo>
                    <a:lnTo>
                      <a:pt x="0" y="27551"/>
                    </a:lnTo>
                    <a:lnTo>
                      <a:pt x="19883" y="27551"/>
                    </a:lnTo>
                    <a:lnTo>
                      <a:pt x="24586" y="0"/>
                    </a:lnTo>
                    <a:lnTo>
                      <a:pt x="46179" y="0"/>
                    </a:lnTo>
                    <a:lnTo>
                      <a:pt x="46179" y="27551"/>
                    </a:lnTo>
                    <a:lnTo>
                      <a:pt x="83593" y="27551"/>
                    </a:lnTo>
                    <a:lnTo>
                      <a:pt x="83593" y="51778"/>
                    </a:lnTo>
                    <a:lnTo>
                      <a:pt x="46393" y="51778"/>
                    </a:lnTo>
                    <a:lnTo>
                      <a:pt x="46393" y="97661"/>
                    </a:lnTo>
                    <a:cubicBezTo>
                      <a:pt x="46393" y="115992"/>
                      <a:pt x="53769" y="124569"/>
                      <a:pt x="69376" y="124569"/>
                    </a:cubicBezTo>
                    <a:cubicBezTo>
                      <a:pt x="76752" y="124569"/>
                      <a:pt x="82203" y="122639"/>
                      <a:pt x="85731" y="121031"/>
                    </a:cubicBezTo>
                    <a:lnTo>
                      <a:pt x="88083" y="121031"/>
                    </a:lnTo>
                    <a:lnTo>
                      <a:pt x="88296" y="146759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9" name="Forme libre 98">
                <a:extLst>
                  <a:ext uri="{FF2B5EF4-FFF2-40B4-BE49-F238E27FC236}">
                    <a16:creationId xmlns:a16="http://schemas.microsoft.com/office/drawing/2014/main" id="{CF5EECF8-F684-6D05-F86B-DCF35F4966B7}"/>
                  </a:ext>
                </a:extLst>
              </p:cNvPr>
              <p:cNvSpPr/>
              <p:nvPr/>
            </p:nvSpPr>
            <p:spPr>
              <a:xfrm>
                <a:off x="10446355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0" name="Forme libre 99">
                <a:extLst>
                  <a:ext uri="{FF2B5EF4-FFF2-40B4-BE49-F238E27FC236}">
                    <a16:creationId xmlns:a16="http://schemas.microsoft.com/office/drawing/2014/main" id="{8A0AA348-5BDF-8BD1-47B8-23AB9CD236BB}"/>
                  </a:ext>
                </a:extLst>
              </p:cNvPr>
              <p:cNvSpPr/>
              <p:nvPr/>
            </p:nvSpPr>
            <p:spPr>
              <a:xfrm>
                <a:off x="10521824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1" name="Forme libre 100">
                <a:extLst>
                  <a:ext uri="{FF2B5EF4-FFF2-40B4-BE49-F238E27FC236}">
                    <a16:creationId xmlns:a16="http://schemas.microsoft.com/office/drawing/2014/main" id="{3CB256A2-8EC9-6889-456A-FDA3A33136F9}"/>
                  </a:ext>
                </a:extLst>
              </p:cNvPr>
              <p:cNvSpPr/>
              <p:nvPr/>
            </p:nvSpPr>
            <p:spPr>
              <a:xfrm>
                <a:off x="10665493" y="6120981"/>
                <a:ext cx="130948" cy="172166"/>
              </a:xfrm>
              <a:custGeom>
                <a:avLst/>
                <a:gdLst>
                  <a:gd name="connsiteX0" fmla="*/ 0 w 130948"/>
                  <a:gd name="connsiteY0" fmla="*/ 3752 h 172166"/>
                  <a:gd name="connsiteX1" fmla="*/ 21379 w 130948"/>
                  <a:gd name="connsiteY1" fmla="*/ 3752 h 172166"/>
                  <a:gd name="connsiteX2" fmla="*/ 24265 w 130948"/>
                  <a:gd name="connsiteY2" fmla="*/ 21119 h 172166"/>
                  <a:gd name="connsiteX3" fmla="*/ 26190 w 130948"/>
                  <a:gd name="connsiteY3" fmla="*/ 21119 h 172166"/>
                  <a:gd name="connsiteX4" fmla="*/ 70017 w 130948"/>
                  <a:gd name="connsiteY4" fmla="*/ 0 h 172166"/>
                  <a:gd name="connsiteX5" fmla="*/ 130948 w 130948"/>
                  <a:gd name="connsiteY5" fmla="*/ 63463 h 172166"/>
                  <a:gd name="connsiteX6" fmla="*/ 69483 w 130948"/>
                  <a:gd name="connsiteY6" fmla="*/ 126927 h 172166"/>
                  <a:gd name="connsiteX7" fmla="*/ 30572 w 130948"/>
                  <a:gd name="connsiteY7" fmla="*/ 107952 h 172166"/>
                  <a:gd name="connsiteX8" fmla="*/ 28648 w 130948"/>
                  <a:gd name="connsiteY8" fmla="*/ 107952 h 172166"/>
                  <a:gd name="connsiteX9" fmla="*/ 28648 w 130948"/>
                  <a:gd name="connsiteY9" fmla="*/ 172166 h 172166"/>
                  <a:gd name="connsiteX10" fmla="*/ 0 w 130948"/>
                  <a:gd name="connsiteY10" fmla="*/ 172166 h 172166"/>
                  <a:gd name="connsiteX11" fmla="*/ 0 w 130948"/>
                  <a:gd name="connsiteY11" fmla="*/ 3752 h 172166"/>
                  <a:gd name="connsiteX12" fmla="*/ 102727 w 130948"/>
                  <a:gd name="connsiteY12" fmla="*/ 63678 h 172166"/>
                  <a:gd name="connsiteX13" fmla="*/ 65955 w 130948"/>
                  <a:gd name="connsiteY13" fmla="*/ 25836 h 172166"/>
                  <a:gd name="connsiteX14" fmla="*/ 28007 w 130948"/>
                  <a:gd name="connsiteY14" fmla="*/ 63678 h 172166"/>
                  <a:gd name="connsiteX15" fmla="*/ 65741 w 130948"/>
                  <a:gd name="connsiteY15" fmla="*/ 101199 h 172166"/>
                  <a:gd name="connsiteX16" fmla="*/ 102727 w 130948"/>
                  <a:gd name="connsiteY16" fmla="*/ 63678 h 172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2166">
                    <a:moveTo>
                      <a:pt x="0" y="3752"/>
                    </a:moveTo>
                    <a:lnTo>
                      <a:pt x="21379" y="3752"/>
                    </a:lnTo>
                    <a:lnTo>
                      <a:pt x="24265" y="21119"/>
                    </a:lnTo>
                    <a:lnTo>
                      <a:pt x="26190" y="21119"/>
                    </a:lnTo>
                    <a:cubicBezTo>
                      <a:pt x="32069" y="10613"/>
                      <a:pt x="47569" y="0"/>
                      <a:pt x="70017" y="0"/>
                    </a:cubicBezTo>
                    <a:cubicBezTo>
                      <a:pt x="106576" y="0"/>
                      <a:pt x="130948" y="27551"/>
                      <a:pt x="130948" y="63463"/>
                    </a:cubicBezTo>
                    <a:cubicBezTo>
                      <a:pt x="130948" y="99376"/>
                      <a:pt x="104652" y="126927"/>
                      <a:pt x="69483" y="126927"/>
                    </a:cubicBezTo>
                    <a:cubicBezTo>
                      <a:pt x="50989" y="126927"/>
                      <a:pt x="36238" y="117172"/>
                      <a:pt x="30572" y="107952"/>
                    </a:cubicBezTo>
                    <a:lnTo>
                      <a:pt x="28648" y="107952"/>
                    </a:lnTo>
                    <a:lnTo>
                      <a:pt x="28648" y="172166"/>
                    </a:lnTo>
                    <a:lnTo>
                      <a:pt x="0" y="172166"/>
                    </a:lnTo>
                    <a:lnTo>
                      <a:pt x="0" y="3752"/>
                    </a:lnTo>
                    <a:close/>
                    <a:moveTo>
                      <a:pt x="102727" y="63678"/>
                    </a:moveTo>
                    <a:cubicBezTo>
                      <a:pt x="102727" y="41058"/>
                      <a:pt x="86372" y="25836"/>
                      <a:pt x="65955" y="25836"/>
                    </a:cubicBezTo>
                    <a:cubicBezTo>
                      <a:pt x="44362" y="25836"/>
                      <a:pt x="28007" y="43202"/>
                      <a:pt x="28007" y="63678"/>
                    </a:cubicBezTo>
                    <a:cubicBezTo>
                      <a:pt x="28007" y="84153"/>
                      <a:pt x="43934" y="101199"/>
                      <a:pt x="65741" y="101199"/>
                    </a:cubicBezTo>
                    <a:cubicBezTo>
                      <a:pt x="86158" y="101199"/>
                      <a:pt x="102727" y="85761"/>
                      <a:pt x="102727" y="63678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2" name="Forme libre 101">
                <a:extLst>
                  <a:ext uri="{FF2B5EF4-FFF2-40B4-BE49-F238E27FC236}">
                    <a16:creationId xmlns:a16="http://schemas.microsoft.com/office/drawing/2014/main" id="{C890056B-EC4B-6588-8A9A-4B204C3944C7}"/>
                  </a:ext>
                </a:extLst>
              </p:cNvPr>
              <p:cNvSpPr/>
              <p:nvPr/>
            </p:nvSpPr>
            <p:spPr>
              <a:xfrm>
                <a:off x="10820599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3" name="Forme libre 102">
                <a:extLst>
                  <a:ext uri="{FF2B5EF4-FFF2-40B4-BE49-F238E27FC236}">
                    <a16:creationId xmlns:a16="http://schemas.microsoft.com/office/drawing/2014/main" id="{190C0E87-EFCA-7E70-E7CF-9E9838B8D87D}"/>
                  </a:ext>
                </a:extLst>
              </p:cNvPr>
              <p:cNvSpPr/>
              <p:nvPr/>
            </p:nvSpPr>
            <p:spPr>
              <a:xfrm>
                <a:off x="10895961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4" name="Forme libre 103">
                <a:extLst>
                  <a:ext uri="{FF2B5EF4-FFF2-40B4-BE49-F238E27FC236}">
                    <a16:creationId xmlns:a16="http://schemas.microsoft.com/office/drawing/2014/main" id="{B18B74F2-6557-49EA-AAC0-6B69AF98E898}"/>
                  </a:ext>
                </a:extLst>
              </p:cNvPr>
              <p:cNvSpPr/>
              <p:nvPr/>
            </p:nvSpPr>
            <p:spPr>
              <a:xfrm>
                <a:off x="11039737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7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7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5" name="Forme libre 104">
                <a:extLst>
                  <a:ext uri="{FF2B5EF4-FFF2-40B4-BE49-F238E27FC236}">
                    <a16:creationId xmlns:a16="http://schemas.microsoft.com/office/drawing/2014/main" id="{4313E407-21C3-27EE-E865-E22757041AFD}"/>
                  </a:ext>
                </a:extLst>
              </p:cNvPr>
              <p:cNvSpPr/>
              <p:nvPr/>
            </p:nvSpPr>
            <p:spPr>
              <a:xfrm>
                <a:off x="11179237" y="6077029"/>
                <a:ext cx="130948" cy="170986"/>
              </a:xfrm>
              <a:custGeom>
                <a:avLst/>
                <a:gdLst>
                  <a:gd name="connsiteX0" fmla="*/ 107 w 130948"/>
                  <a:gd name="connsiteY0" fmla="*/ 108595 h 170986"/>
                  <a:gd name="connsiteX1" fmla="*/ 62214 w 130948"/>
                  <a:gd name="connsiteY1" fmla="*/ 43953 h 170986"/>
                  <a:gd name="connsiteX2" fmla="*/ 100589 w 130948"/>
                  <a:gd name="connsiteY2" fmla="*/ 63463 h 170986"/>
                  <a:gd name="connsiteX3" fmla="*/ 102514 w 130948"/>
                  <a:gd name="connsiteY3" fmla="*/ 63463 h 170986"/>
                  <a:gd name="connsiteX4" fmla="*/ 102514 w 130948"/>
                  <a:gd name="connsiteY4" fmla="*/ 0 h 170986"/>
                  <a:gd name="connsiteX5" fmla="*/ 130948 w 130948"/>
                  <a:gd name="connsiteY5" fmla="*/ 0 h 170986"/>
                  <a:gd name="connsiteX6" fmla="*/ 130948 w 130948"/>
                  <a:gd name="connsiteY6" fmla="*/ 167449 h 170986"/>
                  <a:gd name="connsiteX7" fmla="*/ 111493 w 130948"/>
                  <a:gd name="connsiteY7" fmla="*/ 167449 h 170986"/>
                  <a:gd name="connsiteX8" fmla="*/ 107431 w 130948"/>
                  <a:gd name="connsiteY8" fmla="*/ 148903 h 170986"/>
                  <a:gd name="connsiteX9" fmla="*/ 105507 w 130948"/>
                  <a:gd name="connsiteY9" fmla="*/ 148903 h 170986"/>
                  <a:gd name="connsiteX10" fmla="*/ 62107 w 130948"/>
                  <a:gd name="connsiteY10" fmla="*/ 170987 h 170986"/>
                  <a:gd name="connsiteX11" fmla="*/ 0 w 130948"/>
                  <a:gd name="connsiteY11" fmla="*/ 108703 h 170986"/>
                  <a:gd name="connsiteX12" fmla="*/ 103048 w 130948"/>
                  <a:gd name="connsiteY12" fmla="*/ 107631 h 170986"/>
                  <a:gd name="connsiteX13" fmla="*/ 65314 w 130948"/>
                  <a:gd name="connsiteY13" fmla="*/ 69788 h 170986"/>
                  <a:gd name="connsiteX14" fmla="*/ 28541 w 130948"/>
                  <a:gd name="connsiteY14" fmla="*/ 107631 h 170986"/>
                  <a:gd name="connsiteX15" fmla="*/ 65527 w 130948"/>
                  <a:gd name="connsiteY15" fmla="*/ 145151 h 170986"/>
                  <a:gd name="connsiteX16" fmla="*/ 102941 w 130948"/>
                  <a:gd name="connsiteY16" fmla="*/ 107631 h 1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0986">
                    <a:moveTo>
                      <a:pt x="107" y="108595"/>
                    </a:moveTo>
                    <a:cubicBezTo>
                      <a:pt x="107" y="72468"/>
                      <a:pt x="25014" y="43953"/>
                      <a:pt x="62214" y="43953"/>
                    </a:cubicBezTo>
                    <a:cubicBezTo>
                      <a:pt x="81134" y="43953"/>
                      <a:pt x="93534" y="52958"/>
                      <a:pt x="100589" y="63463"/>
                    </a:cubicBezTo>
                    <a:lnTo>
                      <a:pt x="102514" y="63463"/>
                    </a:lnTo>
                    <a:lnTo>
                      <a:pt x="102514" y="0"/>
                    </a:lnTo>
                    <a:lnTo>
                      <a:pt x="130948" y="0"/>
                    </a:lnTo>
                    <a:lnTo>
                      <a:pt x="130948" y="167449"/>
                    </a:lnTo>
                    <a:lnTo>
                      <a:pt x="111493" y="167449"/>
                    </a:lnTo>
                    <a:lnTo>
                      <a:pt x="107431" y="148903"/>
                    </a:lnTo>
                    <a:lnTo>
                      <a:pt x="105507" y="148903"/>
                    </a:lnTo>
                    <a:cubicBezTo>
                      <a:pt x="97917" y="161553"/>
                      <a:pt x="82310" y="170987"/>
                      <a:pt x="62107" y="170987"/>
                    </a:cubicBezTo>
                    <a:cubicBezTo>
                      <a:pt x="24907" y="170987"/>
                      <a:pt x="0" y="143436"/>
                      <a:pt x="0" y="108703"/>
                    </a:cubicBezTo>
                    <a:close/>
                    <a:moveTo>
                      <a:pt x="103048" y="107631"/>
                    </a:moveTo>
                    <a:cubicBezTo>
                      <a:pt x="103048" y="87155"/>
                      <a:pt x="86907" y="69788"/>
                      <a:pt x="65314" y="69788"/>
                    </a:cubicBezTo>
                    <a:cubicBezTo>
                      <a:pt x="43721" y="69788"/>
                      <a:pt x="28541" y="85011"/>
                      <a:pt x="28541" y="107631"/>
                    </a:cubicBezTo>
                    <a:cubicBezTo>
                      <a:pt x="28541" y="130250"/>
                      <a:pt x="44896" y="145151"/>
                      <a:pt x="65527" y="145151"/>
                    </a:cubicBezTo>
                    <a:cubicBezTo>
                      <a:pt x="87334" y="145151"/>
                      <a:pt x="102941" y="127034"/>
                      <a:pt x="102941" y="107631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6" name="Forme libre 105">
                <a:extLst>
                  <a:ext uri="{FF2B5EF4-FFF2-40B4-BE49-F238E27FC236}">
                    <a16:creationId xmlns:a16="http://schemas.microsoft.com/office/drawing/2014/main" id="{566615E1-1DC9-0B4B-C315-73CE20E25DC4}"/>
                  </a:ext>
                </a:extLst>
              </p:cNvPr>
              <p:cNvSpPr/>
              <p:nvPr/>
            </p:nvSpPr>
            <p:spPr>
              <a:xfrm>
                <a:off x="11341826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90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90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90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90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7" name="Forme libre 106">
                <a:extLst>
                  <a:ext uri="{FF2B5EF4-FFF2-40B4-BE49-F238E27FC236}">
                    <a16:creationId xmlns:a16="http://schemas.microsoft.com/office/drawing/2014/main" id="{75ED3E36-06E4-C76A-4BD7-48FD7BB35B7D}"/>
                  </a:ext>
                </a:extLst>
              </p:cNvPr>
              <p:cNvSpPr/>
              <p:nvPr/>
            </p:nvSpPr>
            <p:spPr>
              <a:xfrm>
                <a:off x="11417188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8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120BA50-3E1A-CD90-F28A-7852E55376CA}"/>
                </a:ext>
              </a:extLst>
            </p:cNvPr>
            <p:cNvSpPr/>
            <p:nvPr/>
          </p:nvSpPr>
          <p:spPr>
            <a:xfrm>
              <a:off x="9038423" y="5836253"/>
              <a:ext cx="617112" cy="408010"/>
            </a:xfrm>
            <a:custGeom>
              <a:avLst/>
              <a:gdLst>
                <a:gd name="connsiteX0" fmla="*/ 483492 w 617112"/>
                <a:gd name="connsiteY0" fmla="*/ 0 h 408010"/>
                <a:gd name="connsiteX1" fmla="*/ 419675 w 617112"/>
                <a:gd name="connsiteY1" fmla="*/ 179027 h 408010"/>
                <a:gd name="connsiteX2" fmla="*/ 347093 w 617112"/>
                <a:gd name="connsiteY2" fmla="*/ 0 h 408010"/>
                <a:gd name="connsiteX3" fmla="*/ 308503 w 617112"/>
                <a:gd name="connsiteY3" fmla="*/ 0 h 408010"/>
                <a:gd name="connsiteX4" fmla="*/ 270020 w 617112"/>
                <a:gd name="connsiteY4" fmla="*/ 0 h 408010"/>
                <a:gd name="connsiteX5" fmla="*/ 197438 w 617112"/>
                <a:gd name="connsiteY5" fmla="*/ 179027 h 408010"/>
                <a:gd name="connsiteX6" fmla="*/ 133621 w 617112"/>
                <a:gd name="connsiteY6" fmla="*/ 0 h 408010"/>
                <a:gd name="connsiteX7" fmla="*/ 0 w 617112"/>
                <a:gd name="connsiteY7" fmla="*/ 0 h 408010"/>
                <a:gd name="connsiteX8" fmla="*/ 155107 w 617112"/>
                <a:gd name="connsiteY8" fmla="*/ 408010 h 408010"/>
                <a:gd name="connsiteX9" fmla="*/ 225979 w 617112"/>
                <a:gd name="connsiteY9" fmla="*/ 408010 h 408010"/>
                <a:gd name="connsiteX10" fmla="*/ 308503 w 617112"/>
                <a:gd name="connsiteY10" fmla="*/ 205184 h 408010"/>
                <a:gd name="connsiteX11" fmla="*/ 391134 w 617112"/>
                <a:gd name="connsiteY11" fmla="*/ 408010 h 408010"/>
                <a:gd name="connsiteX12" fmla="*/ 462006 w 617112"/>
                <a:gd name="connsiteY12" fmla="*/ 408010 h 408010"/>
                <a:gd name="connsiteX13" fmla="*/ 617113 w 617112"/>
                <a:gd name="connsiteY13" fmla="*/ 0 h 408010"/>
                <a:gd name="connsiteX14" fmla="*/ 483492 w 617112"/>
                <a:gd name="connsiteY14" fmla="*/ 0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7112" h="408010">
                  <a:moveTo>
                    <a:pt x="483492" y="0"/>
                  </a:moveTo>
                  <a:lnTo>
                    <a:pt x="419675" y="179027"/>
                  </a:lnTo>
                  <a:lnTo>
                    <a:pt x="347093" y="0"/>
                  </a:lnTo>
                  <a:lnTo>
                    <a:pt x="308503" y="0"/>
                  </a:lnTo>
                  <a:lnTo>
                    <a:pt x="270020" y="0"/>
                  </a:lnTo>
                  <a:lnTo>
                    <a:pt x="197438" y="179027"/>
                  </a:lnTo>
                  <a:lnTo>
                    <a:pt x="133621" y="0"/>
                  </a:lnTo>
                  <a:lnTo>
                    <a:pt x="0" y="0"/>
                  </a:lnTo>
                  <a:lnTo>
                    <a:pt x="155107" y="408010"/>
                  </a:lnTo>
                  <a:lnTo>
                    <a:pt x="225979" y="408010"/>
                  </a:lnTo>
                  <a:lnTo>
                    <a:pt x="308503" y="205184"/>
                  </a:lnTo>
                  <a:lnTo>
                    <a:pt x="391134" y="408010"/>
                  </a:lnTo>
                  <a:lnTo>
                    <a:pt x="462006" y="408010"/>
                  </a:lnTo>
                  <a:lnTo>
                    <a:pt x="617113" y="0"/>
                  </a:lnTo>
                  <a:lnTo>
                    <a:pt x="483492" y="0"/>
                  </a:lnTo>
                  <a:close/>
                </a:path>
              </a:pathLst>
            </a:custGeom>
            <a:grpFill/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8708BA66-8DA1-C818-C2E0-C1A7A3C605B4}"/>
                </a:ext>
              </a:extLst>
            </p:cNvPr>
            <p:cNvSpPr/>
            <p:nvPr/>
          </p:nvSpPr>
          <p:spPr>
            <a:xfrm>
              <a:off x="9677022" y="5836253"/>
              <a:ext cx="277075" cy="408010"/>
            </a:xfrm>
            <a:custGeom>
              <a:avLst/>
              <a:gdLst>
                <a:gd name="connsiteX0" fmla="*/ 277076 w 277075"/>
                <a:gd name="connsiteY0" fmla="*/ 107631 h 408010"/>
                <a:gd name="connsiteX1" fmla="*/ 277076 w 277075"/>
                <a:gd name="connsiteY1" fmla="*/ 0 h 408010"/>
                <a:gd name="connsiteX2" fmla="*/ 0 w 277075"/>
                <a:gd name="connsiteY2" fmla="*/ 0 h 408010"/>
                <a:gd name="connsiteX3" fmla="*/ 0 w 277075"/>
                <a:gd name="connsiteY3" fmla="*/ 408010 h 408010"/>
                <a:gd name="connsiteX4" fmla="*/ 277076 w 277075"/>
                <a:gd name="connsiteY4" fmla="*/ 408010 h 408010"/>
                <a:gd name="connsiteX5" fmla="*/ 277076 w 277075"/>
                <a:gd name="connsiteY5" fmla="*/ 300594 h 408010"/>
                <a:gd name="connsiteX6" fmla="*/ 122717 w 277075"/>
                <a:gd name="connsiteY6" fmla="*/ 300594 h 408010"/>
                <a:gd name="connsiteX7" fmla="*/ 122717 w 277075"/>
                <a:gd name="connsiteY7" fmla="*/ 257713 h 408010"/>
                <a:gd name="connsiteX8" fmla="*/ 260293 w 277075"/>
                <a:gd name="connsiteY8" fmla="*/ 257713 h 408010"/>
                <a:gd name="connsiteX9" fmla="*/ 260293 w 277075"/>
                <a:gd name="connsiteY9" fmla="*/ 150297 h 408010"/>
                <a:gd name="connsiteX10" fmla="*/ 122717 w 277075"/>
                <a:gd name="connsiteY10" fmla="*/ 150297 h 408010"/>
                <a:gd name="connsiteX11" fmla="*/ 122717 w 277075"/>
                <a:gd name="connsiteY11" fmla="*/ 107631 h 408010"/>
                <a:gd name="connsiteX12" fmla="*/ 277076 w 277075"/>
                <a:gd name="connsiteY12" fmla="*/ 107631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7075" h="408010">
                  <a:moveTo>
                    <a:pt x="277076" y="107631"/>
                  </a:moveTo>
                  <a:lnTo>
                    <a:pt x="277076" y="0"/>
                  </a:lnTo>
                  <a:lnTo>
                    <a:pt x="0" y="0"/>
                  </a:lnTo>
                  <a:lnTo>
                    <a:pt x="0" y="408010"/>
                  </a:lnTo>
                  <a:lnTo>
                    <a:pt x="277076" y="408010"/>
                  </a:lnTo>
                  <a:lnTo>
                    <a:pt x="277076" y="300594"/>
                  </a:lnTo>
                  <a:lnTo>
                    <a:pt x="122717" y="300594"/>
                  </a:lnTo>
                  <a:lnTo>
                    <a:pt x="122717" y="257713"/>
                  </a:lnTo>
                  <a:lnTo>
                    <a:pt x="260293" y="257713"/>
                  </a:lnTo>
                  <a:lnTo>
                    <a:pt x="260293" y="150297"/>
                  </a:lnTo>
                  <a:lnTo>
                    <a:pt x="122717" y="150297"/>
                  </a:lnTo>
                  <a:lnTo>
                    <a:pt x="122717" y="107631"/>
                  </a:lnTo>
                  <a:lnTo>
                    <a:pt x="277076" y="107631"/>
                  </a:lnTo>
                  <a:close/>
                </a:path>
              </a:pathLst>
            </a:custGeom>
            <a:grpFill/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531317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ous-titre chapitre Economie sociale &amp; coopé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BADB6E-EF83-2B69-820F-9025871EA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749" y="4086253"/>
            <a:ext cx="5463251" cy="165040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fr-FR" dirty="0"/>
              <a:t>Sous-titre chapitre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5C4E9A7C-048A-DC3E-9761-DD0F089D6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482" y="6369834"/>
            <a:ext cx="11016000" cy="218570"/>
          </a:xfrm>
          <a:prstGeom prst="rect">
            <a:avLst/>
          </a:prstGeom>
        </p:spPr>
      </p:pic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0362F11F-5605-F350-DE8F-C1F02B079091}"/>
              </a:ext>
            </a:extLst>
          </p:cNvPr>
          <p:cNvSpPr/>
          <p:nvPr/>
        </p:nvSpPr>
        <p:spPr>
          <a:xfrm>
            <a:off x="-1" y="0"/>
            <a:ext cx="840621" cy="2632836"/>
          </a:xfrm>
          <a:custGeom>
            <a:avLst/>
            <a:gdLst>
              <a:gd name="connsiteX0" fmla="*/ 714895 w 789709"/>
              <a:gd name="connsiteY0" fmla="*/ 16625 h 2601883"/>
              <a:gd name="connsiteX1" fmla="*/ 0 w 789709"/>
              <a:gd name="connsiteY1" fmla="*/ 2394065 h 2601883"/>
              <a:gd name="connsiteX2" fmla="*/ 0 w 789709"/>
              <a:gd name="connsiteY2" fmla="*/ 2601883 h 2601883"/>
              <a:gd name="connsiteX3" fmla="*/ 789709 w 789709"/>
              <a:gd name="connsiteY3" fmla="*/ 0 h 2601883"/>
              <a:gd name="connsiteX4" fmla="*/ 714895 w 789709"/>
              <a:gd name="connsiteY4" fmla="*/ 16625 h 2601883"/>
              <a:gd name="connsiteX0" fmla="*/ 714895 w 789709"/>
              <a:gd name="connsiteY0" fmla="*/ 0 h 2606194"/>
              <a:gd name="connsiteX1" fmla="*/ 0 w 789709"/>
              <a:gd name="connsiteY1" fmla="*/ 2398376 h 2606194"/>
              <a:gd name="connsiteX2" fmla="*/ 0 w 789709"/>
              <a:gd name="connsiteY2" fmla="*/ 2606194 h 2606194"/>
              <a:gd name="connsiteX3" fmla="*/ 789709 w 789709"/>
              <a:gd name="connsiteY3" fmla="*/ 4311 h 2606194"/>
              <a:gd name="connsiteX4" fmla="*/ 714895 w 789709"/>
              <a:gd name="connsiteY4" fmla="*/ 0 h 2606194"/>
              <a:gd name="connsiteX0" fmla="*/ 714895 w 793310"/>
              <a:gd name="connsiteY0" fmla="*/ 3280 h 2609474"/>
              <a:gd name="connsiteX1" fmla="*/ 0 w 793310"/>
              <a:gd name="connsiteY1" fmla="*/ 2401656 h 2609474"/>
              <a:gd name="connsiteX2" fmla="*/ 0 w 793310"/>
              <a:gd name="connsiteY2" fmla="*/ 2609474 h 2609474"/>
              <a:gd name="connsiteX3" fmla="*/ 793310 w 793310"/>
              <a:gd name="connsiteY3" fmla="*/ 0 h 2609474"/>
              <a:gd name="connsiteX4" fmla="*/ 714895 w 793310"/>
              <a:gd name="connsiteY4" fmla="*/ 3280 h 2609474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3 h 2606194"/>
              <a:gd name="connsiteX4" fmla="*/ 714895 w 790358"/>
              <a:gd name="connsiteY4" fmla="*/ 0 h 2606194"/>
              <a:gd name="connsiteX0" fmla="*/ 714895 w 793310"/>
              <a:gd name="connsiteY0" fmla="*/ 12612 h 2618806"/>
              <a:gd name="connsiteX1" fmla="*/ 0 w 793310"/>
              <a:gd name="connsiteY1" fmla="*/ 2410988 h 2618806"/>
              <a:gd name="connsiteX2" fmla="*/ 0 w 793310"/>
              <a:gd name="connsiteY2" fmla="*/ 2618806 h 2618806"/>
              <a:gd name="connsiteX3" fmla="*/ 793310 w 793310"/>
              <a:gd name="connsiteY3" fmla="*/ 0 h 2618806"/>
              <a:gd name="connsiteX4" fmla="*/ 714895 w 793310"/>
              <a:gd name="connsiteY4" fmla="*/ 12612 h 2618806"/>
              <a:gd name="connsiteX0" fmla="*/ 714895 w 796262"/>
              <a:gd name="connsiteY0" fmla="*/ 0 h 2606194"/>
              <a:gd name="connsiteX1" fmla="*/ 0 w 796262"/>
              <a:gd name="connsiteY1" fmla="*/ 2398376 h 2606194"/>
              <a:gd name="connsiteX2" fmla="*/ 0 w 796262"/>
              <a:gd name="connsiteY2" fmla="*/ 2606194 h 2606194"/>
              <a:gd name="connsiteX3" fmla="*/ 796262 w 796262"/>
              <a:gd name="connsiteY3" fmla="*/ 15387 h 2606194"/>
              <a:gd name="connsiteX4" fmla="*/ 714895 w 796262"/>
              <a:gd name="connsiteY4" fmla="*/ 0 h 2606194"/>
              <a:gd name="connsiteX0" fmla="*/ 714895 w 799214"/>
              <a:gd name="connsiteY0" fmla="*/ 15723 h 2621917"/>
              <a:gd name="connsiteX1" fmla="*/ 0 w 799214"/>
              <a:gd name="connsiteY1" fmla="*/ 2414099 h 2621917"/>
              <a:gd name="connsiteX2" fmla="*/ 0 w 799214"/>
              <a:gd name="connsiteY2" fmla="*/ 2621917 h 2621917"/>
              <a:gd name="connsiteX3" fmla="*/ 799214 w 799214"/>
              <a:gd name="connsiteY3" fmla="*/ 0 h 2621917"/>
              <a:gd name="connsiteX4" fmla="*/ 714895 w 799214"/>
              <a:gd name="connsiteY4" fmla="*/ 15723 h 2621917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5 h 2606194"/>
              <a:gd name="connsiteX4" fmla="*/ 714895 w 790358"/>
              <a:gd name="connsiteY4" fmla="*/ 0 h 2606194"/>
              <a:gd name="connsiteX0" fmla="*/ 714895 w 793087"/>
              <a:gd name="connsiteY0" fmla="*/ 11202 h 2617396"/>
              <a:gd name="connsiteX1" fmla="*/ 0 w 793087"/>
              <a:gd name="connsiteY1" fmla="*/ 2409578 h 2617396"/>
              <a:gd name="connsiteX2" fmla="*/ 0 w 793087"/>
              <a:gd name="connsiteY2" fmla="*/ 2617396 h 2617396"/>
              <a:gd name="connsiteX3" fmla="*/ 793087 w 793087"/>
              <a:gd name="connsiteY3" fmla="*/ 0 h 2617396"/>
              <a:gd name="connsiteX4" fmla="*/ 714895 w 793087"/>
              <a:gd name="connsiteY4" fmla="*/ 11202 h 2617396"/>
              <a:gd name="connsiteX0" fmla="*/ 714896 w 793087"/>
              <a:gd name="connsiteY0" fmla="*/ 0 h 2617699"/>
              <a:gd name="connsiteX1" fmla="*/ 0 w 793087"/>
              <a:gd name="connsiteY1" fmla="*/ 2409881 h 2617699"/>
              <a:gd name="connsiteX2" fmla="*/ 0 w 793087"/>
              <a:gd name="connsiteY2" fmla="*/ 2617699 h 2617699"/>
              <a:gd name="connsiteX3" fmla="*/ 793087 w 793087"/>
              <a:gd name="connsiteY3" fmla="*/ 303 h 2617699"/>
              <a:gd name="connsiteX4" fmla="*/ 714896 w 793087"/>
              <a:gd name="connsiteY4" fmla="*/ 0 h 261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3087" h="2617699">
                <a:moveTo>
                  <a:pt x="714896" y="0"/>
                </a:moveTo>
                <a:lnTo>
                  <a:pt x="0" y="2409881"/>
                </a:lnTo>
                <a:lnTo>
                  <a:pt x="0" y="2617699"/>
                </a:lnTo>
                <a:lnTo>
                  <a:pt x="793087" y="303"/>
                </a:lnTo>
                <a:lnTo>
                  <a:pt x="714896" y="0"/>
                </a:lnTo>
                <a:close/>
              </a:path>
            </a:pathLst>
          </a:custGeom>
          <a:solidFill>
            <a:srgbClr val="283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aseline="-25000" dirty="0"/>
              <a:t> </a:t>
            </a: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D3A2DCA-365C-A2F0-E33F-DE13B02BF5D7}"/>
              </a:ext>
            </a:extLst>
          </p:cNvPr>
          <p:cNvSpPr/>
          <p:nvPr/>
        </p:nvSpPr>
        <p:spPr>
          <a:xfrm flipH="1">
            <a:off x="4707307" y="306"/>
            <a:ext cx="3392569" cy="6858378"/>
          </a:xfrm>
          <a:custGeom>
            <a:avLst/>
            <a:gdLst>
              <a:gd name="connsiteX0" fmla="*/ 714895 w 789709"/>
              <a:gd name="connsiteY0" fmla="*/ 16625 h 2601883"/>
              <a:gd name="connsiteX1" fmla="*/ 0 w 789709"/>
              <a:gd name="connsiteY1" fmla="*/ 2394065 h 2601883"/>
              <a:gd name="connsiteX2" fmla="*/ 0 w 789709"/>
              <a:gd name="connsiteY2" fmla="*/ 2601883 h 2601883"/>
              <a:gd name="connsiteX3" fmla="*/ 789709 w 789709"/>
              <a:gd name="connsiteY3" fmla="*/ 0 h 2601883"/>
              <a:gd name="connsiteX4" fmla="*/ 714895 w 789709"/>
              <a:gd name="connsiteY4" fmla="*/ 16625 h 2601883"/>
              <a:gd name="connsiteX0" fmla="*/ 714895 w 789709"/>
              <a:gd name="connsiteY0" fmla="*/ 0 h 2606194"/>
              <a:gd name="connsiteX1" fmla="*/ 0 w 789709"/>
              <a:gd name="connsiteY1" fmla="*/ 2398376 h 2606194"/>
              <a:gd name="connsiteX2" fmla="*/ 0 w 789709"/>
              <a:gd name="connsiteY2" fmla="*/ 2606194 h 2606194"/>
              <a:gd name="connsiteX3" fmla="*/ 789709 w 789709"/>
              <a:gd name="connsiteY3" fmla="*/ 4311 h 2606194"/>
              <a:gd name="connsiteX4" fmla="*/ 714895 w 789709"/>
              <a:gd name="connsiteY4" fmla="*/ 0 h 2606194"/>
              <a:gd name="connsiteX0" fmla="*/ 714895 w 793310"/>
              <a:gd name="connsiteY0" fmla="*/ 3280 h 2609474"/>
              <a:gd name="connsiteX1" fmla="*/ 0 w 793310"/>
              <a:gd name="connsiteY1" fmla="*/ 2401656 h 2609474"/>
              <a:gd name="connsiteX2" fmla="*/ 0 w 793310"/>
              <a:gd name="connsiteY2" fmla="*/ 2609474 h 2609474"/>
              <a:gd name="connsiteX3" fmla="*/ 793310 w 793310"/>
              <a:gd name="connsiteY3" fmla="*/ 0 h 2609474"/>
              <a:gd name="connsiteX4" fmla="*/ 714895 w 793310"/>
              <a:gd name="connsiteY4" fmla="*/ 3280 h 2609474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3 h 2606194"/>
              <a:gd name="connsiteX4" fmla="*/ 714895 w 790358"/>
              <a:gd name="connsiteY4" fmla="*/ 0 h 2606194"/>
              <a:gd name="connsiteX0" fmla="*/ 714895 w 793310"/>
              <a:gd name="connsiteY0" fmla="*/ 12612 h 2618806"/>
              <a:gd name="connsiteX1" fmla="*/ 0 w 793310"/>
              <a:gd name="connsiteY1" fmla="*/ 2410988 h 2618806"/>
              <a:gd name="connsiteX2" fmla="*/ 0 w 793310"/>
              <a:gd name="connsiteY2" fmla="*/ 2618806 h 2618806"/>
              <a:gd name="connsiteX3" fmla="*/ 793310 w 793310"/>
              <a:gd name="connsiteY3" fmla="*/ 0 h 2618806"/>
              <a:gd name="connsiteX4" fmla="*/ 714895 w 793310"/>
              <a:gd name="connsiteY4" fmla="*/ 12612 h 2618806"/>
              <a:gd name="connsiteX0" fmla="*/ 714895 w 796262"/>
              <a:gd name="connsiteY0" fmla="*/ 0 h 2606194"/>
              <a:gd name="connsiteX1" fmla="*/ 0 w 796262"/>
              <a:gd name="connsiteY1" fmla="*/ 2398376 h 2606194"/>
              <a:gd name="connsiteX2" fmla="*/ 0 w 796262"/>
              <a:gd name="connsiteY2" fmla="*/ 2606194 h 2606194"/>
              <a:gd name="connsiteX3" fmla="*/ 796262 w 796262"/>
              <a:gd name="connsiteY3" fmla="*/ 15387 h 2606194"/>
              <a:gd name="connsiteX4" fmla="*/ 714895 w 796262"/>
              <a:gd name="connsiteY4" fmla="*/ 0 h 2606194"/>
              <a:gd name="connsiteX0" fmla="*/ 714895 w 799214"/>
              <a:gd name="connsiteY0" fmla="*/ 15723 h 2621917"/>
              <a:gd name="connsiteX1" fmla="*/ 0 w 799214"/>
              <a:gd name="connsiteY1" fmla="*/ 2414099 h 2621917"/>
              <a:gd name="connsiteX2" fmla="*/ 0 w 799214"/>
              <a:gd name="connsiteY2" fmla="*/ 2621917 h 2621917"/>
              <a:gd name="connsiteX3" fmla="*/ 799214 w 799214"/>
              <a:gd name="connsiteY3" fmla="*/ 0 h 2621917"/>
              <a:gd name="connsiteX4" fmla="*/ 714895 w 799214"/>
              <a:gd name="connsiteY4" fmla="*/ 15723 h 2621917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5 h 2606194"/>
              <a:gd name="connsiteX4" fmla="*/ 714895 w 790358"/>
              <a:gd name="connsiteY4" fmla="*/ 0 h 2606194"/>
              <a:gd name="connsiteX0" fmla="*/ 714895 w 793087"/>
              <a:gd name="connsiteY0" fmla="*/ 11202 h 2617396"/>
              <a:gd name="connsiteX1" fmla="*/ 0 w 793087"/>
              <a:gd name="connsiteY1" fmla="*/ 2409578 h 2617396"/>
              <a:gd name="connsiteX2" fmla="*/ 0 w 793087"/>
              <a:gd name="connsiteY2" fmla="*/ 2617396 h 2617396"/>
              <a:gd name="connsiteX3" fmla="*/ 793087 w 793087"/>
              <a:gd name="connsiteY3" fmla="*/ 0 h 2617396"/>
              <a:gd name="connsiteX4" fmla="*/ 714895 w 793087"/>
              <a:gd name="connsiteY4" fmla="*/ 11202 h 2617396"/>
              <a:gd name="connsiteX0" fmla="*/ 714896 w 793087"/>
              <a:gd name="connsiteY0" fmla="*/ 0 h 2617699"/>
              <a:gd name="connsiteX1" fmla="*/ 0 w 793087"/>
              <a:gd name="connsiteY1" fmla="*/ 2409881 h 2617699"/>
              <a:gd name="connsiteX2" fmla="*/ 0 w 793087"/>
              <a:gd name="connsiteY2" fmla="*/ 2617699 h 2617699"/>
              <a:gd name="connsiteX3" fmla="*/ 793087 w 793087"/>
              <a:gd name="connsiteY3" fmla="*/ 303 h 2617699"/>
              <a:gd name="connsiteX4" fmla="*/ 714896 w 793087"/>
              <a:gd name="connsiteY4" fmla="*/ 0 h 2617699"/>
              <a:gd name="connsiteX0" fmla="*/ 2050497 w 2128688"/>
              <a:gd name="connsiteY0" fmla="*/ 0 h 6831955"/>
              <a:gd name="connsiteX1" fmla="*/ 1335601 w 2128688"/>
              <a:gd name="connsiteY1" fmla="*/ 2409881 h 6831955"/>
              <a:gd name="connsiteX2" fmla="*/ 0 w 2128688"/>
              <a:gd name="connsiteY2" fmla="*/ 6831955 h 6831955"/>
              <a:gd name="connsiteX3" fmla="*/ 2128688 w 2128688"/>
              <a:gd name="connsiteY3" fmla="*/ 303 h 6831955"/>
              <a:gd name="connsiteX4" fmla="*/ 2050497 w 2128688"/>
              <a:gd name="connsiteY4" fmla="*/ 0 h 6831955"/>
              <a:gd name="connsiteX0" fmla="*/ 2129062 w 2207253"/>
              <a:gd name="connsiteY0" fmla="*/ 0 h 6832482"/>
              <a:gd name="connsiteX1" fmla="*/ 0 w 2207253"/>
              <a:gd name="connsiteY1" fmla="*/ 6832482 h 6832482"/>
              <a:gd name="connsiteX2" fmla="*/ 78565 w 2207253"/>
              <a:gd name="connsiteY2" fmla="*/ 6831955 h 6832482"/>
              <a:gd name="connsiteX3" fmla="*/ 2207253 w 2207253"/>
              <a:gd name="connsiteY3" fmla="*/ 303 h 6832482"/>
              <a:gd name="connsiteX4" fmla="*/ 2129062 w 2207253"/>
              <a:gd name="connsiteY4" fmla="*/ 0 h 6832482"/>
              <a:gd name="connsiteX0" fmla="*/ 2464748 w 2542939"/>
              <a:gd name="connsiteY0" fmla="*/ 0 h 6832482"/>
              <a:gd name="connsiteX1" fmla="*/ 0 w 2542939"/>
              <a:gd name="connsiteY1" fmla="*/ 6832482 h 6832482"/>
              <a:gd name="connsiteX2" fmla="*/ 414251 w 2542939"/>
              <a:gd name="connsiteY2" fmla="*/ 6831955 h 6832482"/>
              <a:gd name="connsiteX3" fmla="*/ 2542939 w 2542939"/>
              <a:gd name="connsiteY3" fmla="*/ 303 h 6832482"/>
              <a:gd name="connsiteX4" fmla="*/ 2464748 w 2542939"/>
              <a:gd name="connsiteY4" fmla="*/ 0 h 6832482"/>
              <a:gd name="connsiteX0" fmla="*/ 2464748 w 2542939"/>
              <a:gd name="connsiteY0" fmla="*/ 0 h 6835841"/>
              <a:gd name="connsiteX1" fmla="*/ 0 w 2542939"/>
              <a:gd name="connsiteY1" fmla="*/ 6832482 h 6835841"/>
              <a:gd name="connsiteX2" fmla="*/ 53842 w 2542939"/>
              <a:gd name="connsiteY2" fmla="*/ 6835841 h 6835841"/>
              <a:gd name="connsiteX3" fmla="*/ 2542939 w 2542939"/>
              <a:gd name="connsiteY3" fmla="*/ 303 h 6835841"/>
              <a:gd name="connsiteX4" fmla="*/ 2464748 w 2542939"/>
              <a:gd name="connsiteY4" fmla="*/ 0 h 6835841"/>
              <a:gd name="connsiteX0" fmla="*/ 2464748 w 2542939"/>
              <a:gd name="connsiteY0" fmla="*/ 0 h 6832482"/>
              <a:gd name="connsiteX1" fmla="*/ 0 w 2542939"/>
              <a:gd name="connsiteY1" fmla="*/ 6832482 h 6832482"/>
              <a:gd name="connsiteX2" fmla="*/ 76363 w 2542939"/>
              <a:gd name="connsiteY2" fmla="*/ 6815933 h 6832482"/>
              <a:gd name="connsiteX3" fmla="*/ 2542939 w 2542939"/>
              <a:gd name="connsiteY3" fmla="*/ 303 h 6832482"/>
              <a:gd name="connsiteX4" fmla="*/ 2464748 w 2542939"/>
              <a:gd name="connsiteY4" fmla="*/ 0 h 6832482"/>
              <a:gd name="connsiteX0" fmla="*/ 2472255 w 2550446"/>
              <a:gd name="connsiteY0" fmla="*/ 0 h 6815933"/>
              <a:gd name="connsiteX1" fmla="*/ 0 w 2550446"/>
              <a:gd name="connsiteY1" fmla="*/ 6815892 h 6815933"/>
              <a:gd name="connsiteX2" fmla="*/ 83870 w 2550446"/>
              <a:gd name="connsiteY2" fmla="*/ 6815933 h 6815933"/>
              <a:gd name="connsiteX3" fmla="*/ 2550446 w 2550446"/>
              <a:gd name="connsiteY3" fmla="*/ 303 h 6815933"/>
              <a:gd name="connsiteX4" fmla="*/ 2472255 w 2550446"/>
              <a:gd name="connsiteY4" fmla="*/ 0 h 6815933"/>
              <a:gd name="connsiteX0" fmla="*/ 2472255 w 2550446"/>
              <a:gd name="connsiteY0" fmla="*/ 0 h 6819251"/>
              <a:gd name="connsiteX1" fmla="*/ 0 w 2550446"/>
              <a:gd name="connsiteY1" fmla="*/ 6815892 h 6819251"/>
              <a:gd name="connsiteX2" fmla="*/ 76363 w 2550446"/>
              <a:gd name="connsiteY2" fmla="*/ 6819251 h 6819251"/>
              <a:gd name="connsiteX3" fmla="*/ 2550446 w 2550446"/>
              <a:gd name="connsiteY3" fmla="*/ 303 h 6819251"/>
              <a:gd name="connsiteX4" fmla="*/ 2472255 w 2550446"/>
              <a:gd name="connsiteY4" fmla="*/ 0 h 6819251"/>
              <a:gd name="connsiteX0" fmla="*/ 2472255 w 2550446"/>
              <a:gd name="connsiteY0" fmla="*/ 0 h 6819251"/>
              <a:gd name="connsiteX1" fmla="*/ 0 w 2550446"/>
              <a:gd name="connsiteY1" fmla="*/ 6815892 h 6819251"/>
              <a:gd name="connsiteX2" fmla="*/ 69813 w 2550446"/>
              <a:gd name="connsiteY2" fmla="*/ 6819251 h 6819251"/>
              <a:gd name="connsiteX3" fmla="*/ 2550446 w 2550446"/>
              <a:gd name="connsiteY3" fmla="*/ 303 h 6819251"/>
              <a:gd name="connsiteX4" fmla="*/ 2472255 w 2550446"/>
              <a:gd name="connsiteY4" fmla="*/ 0 h 6819251"/>
              <a:gd name="connsiteX0" fmla="*/ 2467887 w 2546078"/>
              <a:gd name="connsiteY0" fmla="*/ 0 h 6827473"/>
              <a:gd name="connsiteX1" fmla="*/ 0 w 2546078"/>
              <a:gd name="connsiteY1" fmla="*/ 6827473 h 6827473"/>
              <a:gd name="connsiteX2" fmla="*/ 65445 w 2546078"/>
              <a:gd name="connsiteY2" fmla="*/ 6819251 h 6827473"/>
              <a:gd name="connsiteX3" fmla="*/ 2546078 w 2546078"/>
              <a:gd name="connsiteY3" fmla="*/ 303 h 6827473"/>
              <a:gd name="connsiteX4" fmla="*/ 2467887 w 2546078"/>
              <a:gd name="connsiteY4" fmla="*/ 0 h 6827473"/>
              <a:gd name="connsiteX0" fmla="*/ 2465703 w 2543894"/>
              <a:gd name="connsiteY0" fmla="*/ 0 h 6824578"/>
              <a:gd name="connsiteX1" fmla="*/ 0 w 2543894"/>
              <a:gd name="connsiteY1" fmla="*/ 6824578 h 6824578"/>
              <a:gd name="connsiteX2" fmla="*/ 63261 w 2543894"/>
              <a:gd name="connsiteY2" fmla="*/ 6819251 h 6824578"/>
              <a:gd name="connsiteX3" fmla="*/ 2543894 w 2543894"/>
              <a:gd name="connsiteY3" fmla="*/ 303 h 6824578"/>
              <a:gd name="connsiteX4" fmla="*/ 2465703 w 2543894"/>
              <a:gd name="connsiteY4" fmla="*/ 0 h 6824578"/>
              <a:gd name="connsiteX0" fmla="*/ 2465703 w 2543894"/>
              <a:gd name="connsiteY0" fmla="*/ 0 h 6819251"/>
              <a:gd name="connsiteX1" fmla="*/ 0 w 2543894"/>
              <a:gd name="connsiteY1" fmla="*/ 6818787 h 6819251"/>
              <a:gd name="connsiteX2" fmla="*/ 63261 w 2543894"/>
              <a:gd name="connsiteY2" fmla="*/ 6819251 h 6819251"/>
              <a:gd name="connsiteX3" fmla="*/ 2543894 w 2543894"/>
              <a:gd name="connsiteY3" fmla="*/ 303 h 6819251"/>
              <a:gd name="connsiteX4" fmla="*/ 2465703 w 2543894"/>
              <a:gd name="connsiteY4" fmla="*/ 0 h 6819251"/>
              <a:gd name="connsiteX0" fmla="*/ 2475699 w 2543894"/>
              <a:gd name="connsiteY0" fmla="*/ 2348 h 6818948"/>
              <a:gd name="connsiteX1" fmla="*/ 0 w 2543894"/>
              <a:gd name="connsiteY1" fmla="*/ 6818484 h 6818948"/>
              <a:gd name="connsiteX2" fmla="*/ 63261 w 2543894"/>
              <a:gd name="connsiteY2" fmla="*/ 6818948 h 6818948"/>
              <a:gd name="connsiteX3" fmla="*/ 2543894 w 2543894"/>
              <a:gd name="connsiteY3" fmla="*/ 0 h 6818948"/>
              <a:gd name="connsiteX4" fmla="*/ 2475699 w 2543894"/>
              <a:gd name="connsiteY4" fmla="*/ 2348 h 681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3894" h="6818948">
                <a:moveTo>
                  <a:pt x="2475699" y="2348"/>
                </a:moveTo>
                <a:lnTo>
                  <a:pt x="0" y="6818484"/>
                </a:lnTo>
                <a:lnTo>
                  <a:pt x="63261" y="6818948"/>
                </a:lnTo>
                <a:lnTo>
                  <a:pt x="2543894" y="0"/>
                </a:lnTo>
                <a:lnTo>
                  <a:pt x="2475699" y="2348"/>
                </a:lnTo>
                <a:close/>
              </a:path>
            </a:pathLst>
          </a:custGeom>
          <a:solidFill>
            <a:srgbClr val="283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aseline="0" dirty="0"/>
              <a:t> </a:t>
            </a:r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9E1F33A2-6AB5-909D-A019-41E699D6D660}"/>
              </a:ext>
            </a:extLst>
          </p:cNvPr>
          <p:cNvSpPr/>
          <p:nvPr/>
        </p:nvSpPr>
        <p:spPr>
          <a:xfrm flipH="1">
            <a:off x="10793863" y="-1580"/>
            <a:ext cx="662226" cy="6862704"/>
          </a:xfrm>
          <a:custGeom>
            <a:avLst/>
            <a:gdLst>
              <a:gd name="connsiteX0" fmla="*/ 714895 w 789709"/>
              <a:gd name="connsiteY0" fmla="*/ 16625 h 2601883"/>
              <a:gd name="connsiteX1" fmla="*/ 0 w 789709"/>
              <a:gd name="connsiteY1" fmla="*/ 2394065 h 2601883"/>
              <a:gd name="connsiteX2" fmla="*/ 0 w 789709"/>
              <a:gd name="connsiteY2" fmla="*/ 2601883 h 2601883"/>
              <a:gd name="connsiteX3" fmla="*/ 789709 w 789709"/>
              <a:gd name="connsiteY3" fmla="*/ 0 h 2601883"/>
              <a:gd name="connsiteX4" fmla="*/ 714895 w 789709"/>
              <a:gd name="connsiteY4" fmla="*/ 16625 h 2601883"/>
              <a:gd name="connsiteX0" fmla="*/ 714895 w 789709"/>
              <a:gd name="connsiteY0" fmla="*/ 0 h 2606194"/>
              <a:gd name="connsiteX1" fmla="*/ 0 w 789709"/>
              <a:gd name="connsiteY1" fmla="*/ 2398376 h 2606194"/>
              <a:gd name="connsiteX2" fmla="*/ 0 w 789709"/>
              <a:gd name="connsiteY2" fmla="*/ 2606194 h 2606194"/>
              <a:gd name="connsiteX3" fmla="*/ 789709 w 789709"/>
              <a:gd name="connsiteY3" fmla="*/ 4311 h 2606194"/>
              <a:gd name="connsiteX4" fmla="*/ 714895 w 789709"/>
              <a:gd name="connsiteY4" fmla="*/ 0 h 2606194"/>
              <a:gd name="connsiteX0" fmla="*/ 714895 w 793310"/>
              <a:gd name="connsiteY0" fmla="*/ 3280 h 2609474"/>
              <a:gd name="connsiteX1" fmla="*/ 0 w 793310"/>
              <a:gd name="connsiteY1" fmla="*/ 2401656 h 2609474"/>
              <a:gd name="connsiteX2" fmla="*/ 0 w 793310"/>
              <a:gd name="connsiteY2" fmla="*/ 2609474 h 2609474"/>
              <a:gd name="connsiteX3" fmla="*/ 793310 w 793310"/>
              <a:gd name="connsiteY3" fmla="*/ 0 h 2609474"/>
              <a:gd name="connsiteX4" fmla="*/ 714895 w 793310"/>
              <a:gd name="connsiteY4" fmla="*/ 3280 h 2609474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3 h 2606194"/>
              <a:gd name="connsiteX4" fmla="*/ 714895 w 790358"/>
              <a:gd name="connsiteY4" fmla="*/ 0 h 2606194"/>
              <a:gd name="connsiteX0" fmla="*/ 714895 w 793310"/>
              <a:gd name="connsiteY0" fmla="*/ 12612 h 2618806"/>
              <a:gd name="connsiteX1" fmla="*/ 0 w 793310"/>
              <a:gd name="connsiteY1" fmla="*/ 2410988 h 2618806"/>
              <a:gd name="connsiteX2" fmla="*/ 0 w 793310"/>
              <a:gd name="connsiteY2" fmla="*/ 2618806 h 2618806"/>
              <a:gd name="connsiteX3" fmla="*/ 793310 w 793310"/>
              <a:gd name="connsiteY3" fmla="*/ 0 h 2618806"/>
              <a:gd name="connsiteX4" fmla="*/ 714895 w 793310"/>
              <a:gd name="connsiteY4" fmla="*/ 12612 h 2618806"/>
              <a:gd name="connsiteX0" fmla="*/ 714895 w 796262"/>
              <a:gd name="connsiteY0" fmla="*/ 0 h 2606194"/>
              <a:gd name="connsiteX1" fmla="*/ 0 w 796262"/>
              <a:gd name="connsiteY1" fmla="*/ 2398376 h 2606194"/>
              <a:gd name="connsiteX2" fmla="*/ 0 w 796262"/>
              <a:gd name="connsiteY2" fmla="*/ 2606194 h 2606194"/>
              <a:gd name="connsiteX3" fmla="*/ 796262 w 796262"/>
              <a:gd name="connsiteY3" fmla="*/ 15387 h 2606194"/>
              <a:gd name="connsiteX4" fmla="*/ 714895 w 796262"/>
              <a:gd name="connsiteY4" fmla="*/ 0 h 2606194"/>
              <a:gd name="connsiteX0" fmla="*/ 714895 w 799214"/>
              <a:gd name="connsiteY0" fmla="*/ 15723 h 2621917"/>
              <a:gd name="connsiteX1" fmla="*/ 0 w 799214"/>
              <a:gd name="connsiteY1" fmla="*/ 2414099 h 2621917"/>
              <a:gd name="connsiteX2" fmla="*/ 0 w 799214"/>
              <a:gd name="connsiteY2" fmla="*/ 2621917 h 2621917"/>
              <a:gd name="connsiteX3" fmla="*/ 799214 w 799214"/>
              <a:gd name="connsiteY3" fmla="*/ 0 h 2621917"/>
              <a:gd name="connsiteX4" fmla="*/ 714895 w 799214"/>
              <a:gd name="connsiteY4" fmla="*/ 15723 h 2621917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5 h 2606194"/>
              <a:gd name="connsiteX4" fmla="*/ 714895 w 790358"/>
              <a:gd name="connsiteY4" fmla="*/ 0 h 2606194"/>
              <a:gd name="connsiteX0" fmla="*/ 714895 w 793087"/>
              <a:gd name="connsiteY0" fmla="*/ 11202 h 2617396"/>
              <a:gd name="connsiteX1" fmla="*/ 0 w 793087"/>
              <a:gd name="connsiteY1" fmla="*/ 2409578 h 2617396"/>
              <a:gd name="connsiteX2" fmla="*/ 0 w 793087"/>
              <a:gd name="connsiteY2" fmla="*/ 2617396 h 2617396"/>
              <a:gd name="connsiteX3" fmla="*/ 793087 w 793087"/>
              <a:gd name="connsiteY3" fmla="*/ 0 h 2617396"/>
              <a:gd name="connsiteX4" fmla="*/ 714895 w 793087"/>
              <a:gd name="connsiteY4" fmla="*/ 11202 h 2617396"/>
              <a:gd name="connsiteX0" fmla="*/ 714896 w 793087"/>
              <a:gd name="connsiteY0" fmla="*/ 0 h 2617699"/>
              <a:gd name="connsiteX1" fmla="*/ 0 w 793087"/>
              <a:gd name="connsiteY1" fmla="*/ 2409881 h 2617699"/>
              <a:gd name="connsiteX2" fmla="*/ 0 w 793087"/>
              <a:gd name="connsiteY2" fmla="*/ 2617699 h 2617699"/>
              <a:gd name="connsiteX3" fmla="*/ 793087 w 793087"/>
              <a:gd name="connsiteY3" fmla="*/ 303 h 2617699"/>
              <a:gd name="connsiteX4" fmla="*/ 714896 w 793087"/>
              <a:gd name="connsiteY4" fmla="*/ 0 h 2617699"/>
              <a:gd name="connsiteX0" fmla="*/ 2050497 w 2128688"/>
              <a:gd name="connsiteY0" fmla="*/ 0 h 6831955"/>
              <a:gd name="connsiteX1" fmla="*/ 1335601 w 2128688"/>
              <a:gd name="connsiteY1" fmla="*/ 2409881 h 6831955"/>
              <a:gd name="connsiteX2" fmla="*/ 0 w 2128688"/>
              <a:gd name="connsiteY2" fmla="*/ 6831955 h 6831955"/>
              <a:gd name="connsiteX3" fmla="*/ 2128688 w 2128688"/>
              <a:gd name="connsiteY3" fmla="*/ 303 h 6831955"/>
              <a:gd name="connsiteX4" fmla="*/ 2050497 w 2128688"/>
              <a:gd name="connsiteY4" fmla="*/ 0 h 6831955"/>
              <a:gd name="connsiteX0" fmla="*/ 2129062 w 2207253"/>
              <a:gd name="connsiteY0" fmla="*/ 0 h 6832482"/>
              <a:gd name="connsiteX1" fmla="*/ 0 w 2207253"/>
              <a:gd name="connsiteY1" fmla="*/ 6832482 h 6832482"/>
              <a:gd name="connsiteX2" fmla="*/ 78565 w 2207253"/>
              <a:gd name="connsiteY2" fmla="*/ 6831955 h 6832482"/>
              <a:gd name="connsiteX3" fmla="*/ 2207253 w 2207253"/>
              <a:gd name="connsiteY3" fmla="*/ 303 h 6832482"/>
              <a:gd name="connsiteX4" fmla="*/ 2129062 w 2207253"/>
              <a:gd name="connsiteY4" fmla="*/ 0 h 6832482"/>
              <a:gd name="connsiteX0" fmla="*/ 2464748 w 2542939"/>
              <a:gd name="connsiteY0" fmla="*/ 0 h 6832482"/>
              <a:gd name="connsiteX1" fmla="*/ 0 w 2542939"/>
              <a:gd name="connsiteY1" fmla="*/ 6832482 h 6832482"/>
              <a:gd name="connsiteX2" fmla="*/ 414251 w 2542939"/>
              <a:gd name="connsiteY2" fmla="*/ 6831955 h 6832482"/>
              <a:gd name="connsiteX3" fmla="*/ 2542939 w 2542939"/>
              <a:gd name="connsiteY3" fmla="*/ 303 h 6832482"/>
              <a:gd name="connsiteX4" fmla="*/ 2464748 w 2542939"/>
              <a:gd name="connsiteY4" fmla="*/ 0 h 6832482"/>
              <a:gd name="connsiteX0" fmla="*/ 2464748 w 2542939"/>
              <a:gd name="connsiteY0" fmla="*/ 0 h 6835841"/>
              <a:gd name="connsiteX1" fmla="*/ 0 w 2542939"/>
              <a:gd name="connsiteY1" fmla="*/ 6832482 h 6835841"/>
              <a:gd name="connsiteX2" fmla="*/ 53842 w 2542939"/>
              <a:gd name="connsiteY2" fmla="*/ 6835841 h 6835841"/>
              <a:gd name="connsiteX3" fmla="*/ 2542939 w 2542939"/>
              <a:gd name="connsiteY3" fmla="*/ 303 h 6835841"/>
              <a:gd name="connsiteX4" fmla="*/ 2464748 w 2542939"/>
              <a:gd name="connsiteY4" fmla="*/ 0 h 6835841"/>
              <a:gd name="connsiteX0" fmla="*/ 2464748 w 2542939"/>
              <a:gd name="connsiteY0" fmla="*/ 0 h 6832482"/>
              <a:gd name="connsiteX1" fmla="*/ 0 w 2542939"/>
              <a:gd name="connsiteY1" fmla="*/ 6832482 h 6832482"/>
              <a:gd name="connsiteX2" fmla="*/ 76363 w 2542939"/>
              <a:gd name="connsiteY2" fmla="*/ 6815933 h 6832482"/>
              <a:gd name="connsiteX3" fmla="*/ 2542939 w 2542939"/>
              <a:gd name="connsiteY3" fmla="*/ 303 h 6832482"/>
              <a:gd name="connsiteX4" fmla="*/ 2464748 w 2542939"/>
              <a:gd name="connsiteY4" fmla="*/ 0 h 6832482"/>
              <a:gd name="connsiteX0" fmla="*/ 2472255 w 2550446"/>
              <a:gd name="connsiteY0" fmla="*/ 0 h 6815933"/>
              <a:gd name="connsiteX1" fmla="*/ 0 w 2550446"/>
              <a:gd name="connsiteY1" fmla="*/ 6815892 h 6815933"/>
              <a:gd name="connsiteX2" fmla="*/ 83870 w 2550446"/>
              <a:gd name="connsiteY2" fmla="*/ 6815933 h 6815933"/>
              <a:gd name="connsiteX3" fmla="*/ 2550446 w 2550446"/>
              <a:gd name="connsiteY3" fmla="*/ 303 h 6815933"/>
              <a:gd name="connsiteX4" fmla="*/ 2472255 w 2550446"/>
              <a:gd name="connsiteY4" fmla="*/ 0 h 6815933"/>
              <a:gd name="connsiteX0" fmla="*/ 2472255 w 2550446"/>
              <a:gd name="connsiteY0" fmla="*/ 0 h 6819251"/>
              <a:gd name="connsiteX1" fmla="*/ 0 w 2550446"/>
              <a:gd name="connsiteY1" fmla="*/ 6815892 h 6819251"/>
              <a:gd name="connsiteX2" fmla="*/ 76363 w 2550446"/>
              <a:gd name="connsiteY2" fmla="*/ 6819251 h 6819251"/>
              <a:gd name="connsiteX3" fmla="*/ 2550446 w 2550446"/>
              <a:gd name="connsiteY3" fmla="*/ 303 h 6819251"/>
              <a:gd name="connsiteX4" fmla="*/ 2472255 w 2550446"/>
              <a:gd name="connsiteY4" fmla="*/ 0 h 6819251"/>
              <a:gd name="connsiteX0" fmla="*/ 2472255 w 2695414"/>
              <a:gd name="connsiteY0" fmla="*/ 0 h 6819251"/>
              <a:gd name="connsiteX1" fmla="*/ 0 w 2695414"/>
              <a:gd name="connsiteY1" fmla="*/ 6815892 h 6819251"/>
              <a:gd name="connsiteX2" fmla="*/ 76363 w 2695414"/>
              <a:gd name="connsiteY2" fmla="*/ 6819251 h 6819251"/>
              <a:gd name="connsiteX3" fmla="*/ 2695414 w 2695414"/>
              <a:gd name="connsiteY3" fmla="*/ 5140 h 6819251"/>
              <a:gd name="connsiteX4" fmla="*/ 2472255 w 2695414"/>
              <a:gd name="connsiteY4" fmla="*/ 0 h 6819251"/>
              <a:gd name="connsiteX0" fmla="*/ 2347997 w 2695414"/>
              <a:gd name="connsiteY0" fmla="*/ 0 h 6819251"/>
              <a:gd name="connsiteX1" fmla="*/ 0 w 2695414"/>
              <a:gd name="connsiteY1" fmla="*/ 6815892 h 6819251"/>
              <a:gd name="connsiteX2" fmla="*/ 76363 w 2695414"/>
              <a:gd name="connsiteY2" fmla="*/ 6819251 h 6819251"/>
              <a:gd name="connsiteX3" fmla="*/ 2695414 w 2695414"/>
              <a:gd name="connsiteY3" fmla="*/ 5140 h 6819251"/>
              <a:gd name="connsiteX4" fmla="*/ 2347997 w 2695414"/>
              <a:gd name="connsiteY4" fmla="*/ 0 h 6819251"/>
              <a:gd name="connsiteX0" fmla="*/ 2347997 w 2695414"/>
              <a:gd name="connsiteY0" fmla="*/ 0 h 6819251"/>
              <a:gd name="connsiteX1" fmla="*/ 0 w 2695414"/>
              <a:gd name="connsiteY1" fmla="*/ 6815892 h 6819251"/>
              <a:gd name="connsiteX2" fmla="*/ 200622 w 2695414"/>
              <a:gd name="connsiteY2" fmla="*/ 6819251 h 6819251"/>
              <a:gd name="connsiteX3" fmla="*/ 2695414 w 2695414"/>
              <a:gd name="connsiteY3" fmla="*/ 5140 h 6819251"/>
              <a:gd name="connsiteX4" fmla="*/ 2347997 w 2695414"/>
              <a:gd name="connsiteY4" fmla="*/ 0 h 6819251"/>
              <a:gd name="connsiteX0" fmla="*/ 2472254 w 2819671"/>
              <a:gd name="connsiteY0" fmla="*/ 0 h 6820729"/>
              <a:gd name="connsiteX1" fmla="*/ 0 w 2819671"/>
              <a:gd name="connsiteY1" fmla="*/ 6820729 h 6820729"/>
              <a:gd name="connsiteX2" fmla="*/ 324879 w 2819671"/>
              <a:gd name="connsiteY2" fmla="*/ 6819251 h 6820729"/>
              <a:gd name="connsiteX3" fmla="*/ 2819671 w 2819671"/>
              <a:gd name="connsiteY3" fmla="*/ 5140 h 6820729"/>
              <a:gd name="connsiteX4" fmla="*/ 2472254 w 2819671"/>
              <a:gd name="connsiteY4" fmla="*/ 0 h 6820729"/>
              <a:gd name="connsiteX0" fmla="*/ 2472254 w 2819671"/>
              <a:gd name="connsiteY0" fmla="*/ 0 h 6820729"/>
              <a:gd name="connsiteX1" fmla="*/ 0 w 2819671"/>
              <a:gd name="connsiteY1" fmla="*/ 6820729 h 6820729"/>
              <a:gd name="connsiteX2" fmla="*/ 324879 w 2819671"/>
              <a:gd name="connsiteY2" fmla="*/ 6819251 h 6820729"/>
              <a:gd name="connsiteX3" fmla="*/ 2819671 w 2819671"/>
              <a:gd name="connsiteY3" fmla="*/ 1429 h 6820729"/>
              <a:gd name="connsiteX4" fmla="*/ 2472254 w 2819671"/>
              <a:gd name="connsiteY4" fmla="*/ 0 h 6820729"/>
              <a:gd name="connsiteX0" fmla="*/ 2472254 w 2819671"/>
              <a:gd name="connsiteY0" fmla="*/ 0 h 6820729"/>
              <a:gd name="connsiteX1" fmla="*/ 0 w 2819671"/>
              <a:gd name="connsiteY1" fmla="*/ 6820729 h 6820729"/>
              <a:gd name="connsiteX2" fmla="*/ 324879 w 2819671"/>
              <a:gd name="connsiteY2" fmla="*/ 6819251 h 6820729"/>
              <a:gd name="connsiteX3" fmla="*/ 2819671 w 2819671"/>
              <a:gd name="connsiteY3" fmla="*/ 1429 h 6820729"/>
              <a:gd name="connsiteX4" fmla="*/ 2472254 w 2819671"/>
              <a:gd name="connsiteY4" fmla="*/ 0 h 6820729"/>
              <a:gd name="connsiteX0" fmla="*/ 2472254 w 2819671"/>
              <a:gd name="connsiteY0" fmla="*/ 1572 h 6822301"/>
              <a:gd name="connsiteX1" fmla="*/ 0 w 2819671"/>
              <a:gd name="connsiteY1" fmla="*/ 6822301 h 6822301"/>
              <a:gd name="connsiteX2" fmla="*/ 324879 w 2819671"/>
              <a:gd name="connsiteY2" fmla="*/ 6820823 h 6822301"/>
              <a:gd name="connsiteX3" fmla="*/ 2819671 w 2819671"/>
              <a:gd name="connsiteY3" fmla="*/ 0 h 6822301"/>
              <a:gd name="connsiteX4" fmla="*/ 2472254 w 2819671"/>
              <a:gd name="connsiteY4" fmla="*/ 1572 h 6822301"/>
              <a:gd name="connsiteX0" fmla="*/ 2472254 w 2819671"/>
              <a:gd name="connsiteY0" fmla="*/ 1572 h 6822301"/>
              <a:gd name="connsiteX1" fmla="*/ 0 w 2819671"/>
              <a:gd name="connsiteY1" fmla="*/ 6822301 h 6822301"/>
              <a:gd name="connsiteX2" fmla="*/ 324880 w 2819671"/>
              <a:gd name="connsiteY2" fmla="*/ 6820823 h 6822301"/>
              <a:gd name="connsiteX3" fmla="*/ 2819671 w 2819671"/>
              <a:gd name="connsiteY3" fmla="*/ 0 h 6822301"/>
              <a:gd name="connsiteX4" fmla="*/ 2472254 w 2819671"/>
              <a:gd name="connsiteY4" fmla="*/ 1572 h 6822301"/>
              <a:gd name="connsiteX0" fmla="*/ 2472254 w 2819671"/>
              <a:gd name="connsiteY0" fmla="*/ 1572 h 6822301"/>
              <a:gd name="connsiteX1" fmla="*/ 0 w 2819671"/>
              <a:gd name="connsiteY1" fmla="*/ 6822301 h 6822301"/>
              <a:gd name="connsiteX2" fmla="*/ 324880 w 2819671"/>
              <a:gd name="connsiteY2" fmla="*/ 6820823 h 6822301"/>
              <a:gd name="connsiteX3" fmla="*/ 2819671 w 2819671"/>
              <a:gd name="connsiteY3" fmla="*/ 0 h 6822301"/>
              <a:gd name="connsiteX4" fmla="*/ 2472254 w 2819671"/>
              <a:gd name="connsiteY4" fmla="*/ 1572 h 6822301"/>
              <a:gd name="connsiteX0" fmla="*/ 2472254 w 2819671"/>
              <a:gd name="connsiteY0" fmla="*/ 1572 h 6826825"/>
              <a:gd name="connsiteX1" fmla="*/ 0 w 2819671"/>
              <a:gd name="connsiteY1" fmla="*/ 6822301 h 6826825"/>
              <a:gd name="connsiteX2" fmla="*/ 312029 w 2819671"/>
              <a:gd name="connsiteY2" fmla="*/ 6826825 h 6826825"/>
              <a:gd name="connsiteX3" fmla="*/ 2819671 w 2819671"/>
              <a:gd name="connsiteY3" fmla="*/ 0 h 6826825"/>
              <a:gd name="connsiteX4" fmla="*/ 2472254 w 2819671"/>
              <a:gd name="connsiteY4" fmla="*/ 1572 h 6826825"/>
              <a:gd name="connsiteX0" fmla="*/ 2472254 w 2819671"/>
              <a:gd name="connsiteY0" fmla="*/ 1572 h 6823929"/>
              <a:gd name="connsiteX1" fmla="*/ 0 w 2819671"/>
              <a:gd name="connsiteY1" fmla="*/ 6822301 h 6823929"/>
              <a:gd name="connsiteX2" fmla="*/ 299630 w 2819671"/>
              <a:gd name="connsiteY2" fmla="*/ 6823929 h 6823929"/>
              <a:gd name="connsiteX3" fmla="*/ 2819671 w 2819671"/>
              <a:gd name="connsiteY3" fmla="*/ 0 h 6823929"/>
              <a:gd name="connsiteX4" fmla="*/ 2472254 w 2819671"/>
              <a:gd name="connsiteY4" fmla="*/ 1572 h 682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671" h="6823929">
                <a:moveTo>
                  <a:pt x="2472254" y="1572"/>
                </a:moveTo>
                <a:lnTo>
                  <a:pt x="0" y="6822301"/>
                </a:lnTo>
                <a:lnTo>
                  <a:pt x="299630" y="6823929"/>
                </a:lnTo>
                <a:lnTo>
                  <a:pt x="2819671" y="0"/>
                </a:lnTo>
                <a:lnTo>
                  <a:pt x="2472254" y="1572"/>
                </a:lnTo>
                <a:close/>
              </a:path>
            </a:pathLst>
          </a:custGeom>
          <a:solidFill>
            <a:srgbClr val="283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aseline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37480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chapitre Growth">
    <p:bg>
      <p:bgPr>
        <a:solidFill>
          <a:srgbClr val="FF663A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5B775374-A4F1-20D5-D949-E61A9A397957}"/>
              </a:ext>
            </a:extLst>
          </p:cNvPr>
          <p:cNvSpPr/>
          <p:nvPr/>
        </p:nvSpPr>
        <p:spPr>
          <a:xfrm>
            <a:off x="-9525" y="-14398"/>
            <a:ext cx="8084709" cy="3259752"/>
          </a:xfrm>
          <a:custGeom>
            <a:avLst/>
            <a:gdLst>
              <a:gd name="connsiteX0" fmla="*/ 0 w 8079971"/>
              <a:gd name="connsiteY0" fmla="*/ 16626 h 3266902"/>
              <a:gd name="connsiteX1" fmla="*/ 0 w 8079971"/>
              <a:gd name="connsiteY1" fmla="*/ 2468880 h 3266902"/>
              <a:gd name="connsiteX2" fmla="*/ 814648 w 8079971"/>
              <a:gd name="connsiteY2" fmla="*/ 3266902 h 3266902"/>
              <a:gd name="connsiteX3" fmla="*/ 8079971 w 8079971"/>
              <a:gd name="connsiteY3" fmla="*/ 0 h 3266902"/>
              <a:gd name="connsiteX4" fmla="*/ 0 w 8079971"/>
              <a:gd name="connsiteY4" fmla="*/ 16626 h 3266902"/>
              <a:gd name="connsiteX0" fmla="*/ 0 w 8079971"/>
              <a:gd name="connsiteY0" fmla="*/ 7150 h 3266902"/>
              <a:gd name="connsiteX1" fmla="*/ 0 w 8079971"/>
              <a:gd name="connsiteY1" fmla="*/ 2468880 h 3266902"/>
              <a:gd name="connsiteX2" fmla="*/ 814648 w 8079971"/>
              <a:gd name="connsiteY2" fmla="*/ 3266902 h 3266902"/>
              <a:gd name="connsiteX3" fmla="*/ 8079971 w 8079971"/>
              <a:gd name="connsiteY3" fmla="*/ 0 h 3266902"/>
              <a:gd name="connsiteX4" fmla="*/ 0 w 8079971"/>
              <a:gd name="connsiteY4" fmla="*/ 7150 h 3266902"/>
              <a:gd name="connsiteX0" fmla="*/ 0 w 8084709"/>
              <a:gd name="connsiteY0" fmla="*/ 0 h 3259752"/>
              <a:gd name="connsiteX1" fmla="*/ 0 w 8084709"/>
              <a:gd name="connsiteY1" fmla="*/ 2461730 h 3259752"/>
              <a:gd name="connsiteX2" fmla="*/ 814648 w 8084709"/>
              <a:gd name="connsiteY2" fmla="*/ 3259752 h 3259752"/>
              <a:gd name="connsiteX3" fmla="*/ 8084709 w 8084709"/>
              <a:gd name="connsiteY3" fmla="*/ 2326 h 3259752"/>
              <a:gd name="connsiteX4" fmla="*/ 0 w 8084709"/>
              <a:gd name="connsiteY4" fmla="*/ 0 h 325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4709" h="3259752">
                <a:moveTo>
                  <a:pt x="0" y="0"/>
                </a:moveTo>
                <a:lnTo>
                  <a:pt x="0" y="2461730"/>
                </a:lnTo>
                <a:lnTo>
                  <a:pt x="814648" y="3259752"/>
                </a:lnTo>
                <a:lnTo>
                  <a:pt x="8084709" y="2326"/>
                </a:lnTo>
                <a:lnTo>
                  <a:pt x="0" y="0"/>
                </a:lnTo>
                <a:close/>
              </a:path>
            </a:pathLst>
          </a:custGeom>
          <a:solidFill>
            <a:srgbClr val="FF6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  </a:t>
            </a: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B8229A2A-874F-3FEA-5E6D-EA1F3B5B0808}"/>
              </a:ext>
            </a:extLst>
          </p:cNvPr>
          <p:cNvSpPr/>
          <p:nvPr/>
        </p:nvSpPr>
        <p:spPr>
          <a:xfrm>
            <a:off x="6238600" y="885423"/>
            <a:ext cx="5963719" cy="5987063"/>
          </a:xfrm>
          <a:custGeom>
            <a:avLst/>
            <a:gdLst>
              <a:gd name="connsiteX0" fmla="*/ 5958038 w 5967663"/>
              <a:gd name="connsiteY0" fmla="*/ 0 h 5996539"/>
              <a:gd name="connsiteX1" fmla="*/ 0 w 5967663"/>
              <a:gd name="connsiteY1" fmla="*/ 5996539 h 5996539"/>
              <a:gd name="connsiteX2" fmla="*/ 5967663 w 5967663"/>
              <a:gd name="connsiteY2" fmla="*/ 5967663 h 5996539"/>
              <a:gd name="connsiteX3" fmla="*/ 5958038 w 5967663"/>
              <a:gd name="connsiteY3" fmla="*/ 0 h 5996539"/>
              <a:gd name="connsiteX0" fmla="*/ 5958038 w 5967663"/>
              <a:gd name="connsiteY0" fmla="*/ 0 h 5996539"/>
              <a:gd name="connsiteX1" fmla="*/ 0 w 5967663"/>
              <a:gd name="connsiteY1" fmla="*/ 5996539 h 5996539"/>
              <a:gd name="connsiteX2" fmla="*/ 5967663 w 5967663"/>
              <a:gd name="connsiteY2" fmla="*/ 5986615 h 5996539"/>
              <a:gd name="connsiteX3" fmla="*/ 5958038 w 5967663"/>
              <a:gd name="connsiteY3" fmla="*/ 0 h 5996539"/>
              <a:gd name="connsiteX0" fmla="*/ 5953300 w 5962925"/>
              <a:gd name="connsiteY0" fmla="*/ 0 h 5987063"/>
              <a:gd name="connsiteX1" fmla="*/ 0 w 5962925"/>
              <a:gd name="connsiteY1" fmla="*/ 5987063 h 5987063"/>
              <a:gd name="connsiteX2" fmla="*/ 5962925 w 5962925"/>
              <a:gd name="connsiteY2" fmla="*/ 5986615 h 5987063"/>
              <a:gd name="connsiteX3" fmla="*/ 5953300 w 5962925"/>
              <a:gd name="connsiteY3" fmla="*/ 0 h 5987063"/>
              <a:gd name="connsiteX0" fmla="*/ 5962776 w 5963719"/>
              <a:gd name="connsiteY0" fmla="*/ 0 h 5987063"/>
              <a:gd name="connsiteX1" fmla="*/ 0 w 5963719"/>
              <a:gd name="connsiteY1" fmla="*/ 5987063 h 5987063"/>
              <a:gd name="connsiteX2" fmla="*/ 5962925 w 5963719"/>
              <a:gd name="connsiteY2" fmla="*/ 5986615 h 5987063"/>
              <a:gd name="connsiteX3" fmla="*/ 5962776 w 5963719"/>
              <a:gd name="connsiteY3" fmla="*/ 0 h 598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719" h="5987063">
                <a:moveTo>
                  <a:pt x="5962776" y="0"/>
                </a:moveTo>
                <a:lnTo>
                  <a:pt x="0" y="5987063"/>
                </a:lnTo>
                <a:lnTo>
                  <a:pt x="5962925" y="5986615"/>
                </a:lnTo>
                <a:cubicBezTo>
                  <a:pt x="5959717" y="3994186"/>
                  <a:pt x="5965984" y="1982804"/>
                  <a:pt x="5962776" y="0"/>
                </a:cubicBezTo>
                <a:close/>
              </a:path>
            </a:pathLst>
          </a:custGeom>
          <a:solidFill>
            <a:srgbClr val="FF6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BBADB6E-EF83-2B69-820F-9025871EA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749" y="3874168"/>
            <a:ext cx="6983902" cy="185877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>
                <a:latin typeface="+mj-lt"/>
              </a:defRPr>
            </a:lvl1pPr>
          </a:lstStyle>
          <a:p>
            <a:r>
              <a:rPr lang="fr-FR" dirty="0"/>
              <a:t>Titre chapitre</a:t>
            </a:r>
            <a:br>
              <a:rPr lang="fr-FR" dirty="0"/>
            </a:br>
            <a:r>
              <a:rPr lang="fr-FR" dirty="0" err="1"/>
              <a:t>Growth</a:t>
            </a:r>
            <a:endParaRPr lang="fr-FR" dirty="0"/>
          </a:p>
        </p:txBody>
      </p:sp>
      <p:grpSp>
        <p:nvGrpSpPr>
          <p:cNvPr id="84" name="Graphique 3">
            <a:extLst>
              <a:ext uri="{FF2B5EF4-FFF2-40B4-BE49-F238E27FC236}">
                <a16:creationId xmlns:a16="http://schemas.microsoft.com/office/drawing/2014/main" id="{F10CEA32-7C4C-1832-5136-D34B1AD2E08B}"/>
              </a:ext>
            </a:extLst>
          </p:cNvPr>
          <p:cNvGrpSpPr/>
          <p:nvPr/>
        </p:nvGrpSpPr>
        <p:grpSpPr>
          <a:xfrm>
            <a:off x="9375350" y="5940920"/>
            <a:ext cx="2228493" cy="418731"/>
            <a:chOff x="9038423" y="5823604"/>
            <a:chExt cx="2498917" cy="469543"/>
          </a:xfrm>
          <a:solidFill>
            <a:schemeClr val="bg1"/>
          </a:solidFill>
        </p:grpSpPr>
        <p:grpSp>
          <p:nvGrpSpPr>
            <p:cNvPr id="85" name="Graphique 3">
              <a:extLst>
                <a:ext uri="{FF2B5EF4-FFF2-40B4-BE49-F238E27FC236}">
                  <a16:creationId xmlns:a16="http://schemas.microsoft.com/office/drawing/2014/main" id="{A74F1EC2-1ED0-15E9-6521-7D8CF4C8E2F9}"/>
                </a:ext>
              </a:extLst>
            </p:cNvPr>
            <p:cNvGrpSpPr/>
            <p:nvPr/>
          </p:nvGrpSpPr>
          <p:grpSpPr>
            <a:xfrm>
              <a:off x="10059818" y="5823604"/>
              <a:ext cx="1477522" cy="469543"/>
              <a:chOff x="10059818" y="5823604"/>
              <a:chExt cx="1477522" cy="469543"/>
            </a:xfrm>
            <a:grpFill/>
          </p:grpSpPr>
          <p:sp>
            <p:nvSpPr>
              <p:cNvPr id="88" name="Forme libre 87">
                <a:extLst>
                  <a:ext uri="{FF2B5EF4-FFF2-40B4-BE49-F238E27FC236}">
                    <a16:creationId xmlns:a16="http://schemas.microsoft.com/office/drawing/2014/main" id="{78D140B9-DBAF-6698-DAF5-66A1842FC3C0}"/>
                  </a:ext>
                </a:extLst>
              </p:cNvPr>
              <p:cNvSpPr/>
              <p:nvPr/>
            </p:nvSpPr>
            <p:spPr>
              <a:xfrm>
                <a:off x="10059818" y="5836468"/>
                <a:ext cx="246075" cy="164125"/>
              </a:xfrm>
              <a:custGeom>
                <a:avLst/>
                <a:gdLst>
                  <a:gd name="connsiteX0" fmla="*/ 0 w 246075"/>
                  <a:gd name="connsiteY0" fmla="*/ 0 h 164125"/>
                  <a:gd name="connsiteX1" fmla="*/ 31107 w 246075"/>
                  <a:gd name="connsiteY1" fmla="*/ 0 h 164125"/>
                  <a:gd name="connsiteX2" fmla="*/ 69055 w 246075"/>
                  <a:gd name="connsiteY2" fmla="*/ 109667 h 164125"/>
                  <a:gd name="connsiteX3" fmla="*/ 70765 w 246075"/>
                  <a:gd name="connsiteY3" fmla="*/ 109667 h 164125"/>
                  <a:gd name="connsiteX4" fmla="*/ 114379 w 246075"/>
                  <a:gd name="connsiteY4" fmla="*/ 0 h 164125"/>
                  <a:gd name="connsiteX5" fmla="*/ 131696 w 246075"/>
                  <a:gd name="connsiteY5" fmla="*/ 0 h 164125"/>
                  <a:gd name="connsiteX6" fmla="*/ 175096 w 246075"/>
                  <a:gd name="connsiteY6" fmla="*/ 109667 h 164125"/>
                  <a:gd name="connsiteX7" fmla="*/ 176807 w 246075"/>
                  <a:gd name="connsiteY7" fmla="*/ 109667 h 164125"/>
                  <a:gd name="connsiteX8" fmla="*/ 214755 w 246075"/>
                  <a:gd name="connsiteY8" fmla="*/ 0 h 164125"/>
                  <a:gd name="connsiteX9" fmla="*/ 246076 w 246075"/>
                  <a:gd name="connsiteY9" fmla="*/ 0 h 164125"/>
                  <a:gd name="connsiteX10" fmla="*/ 185358 w 246075"/>
                  <a:gd name="connsiteY10" fmla="*/ 164126 h 164125"/>
                  <a:gd name="connsiteX11" fmla="*/ 170393 w 246075"/>
                  <a:gd name="connsiteY11" fmla="*/ 164126 h 164125"/>
                  <a:gd name="connsiteX12" fmla="*/ 123893 w 246075"/>
                  <a:gd name="connsiteY12" fmla="*/ 46847 h 164125"/>
                  <a:gd name="connsiteX13" fmla="*/ 122183 w 246075"/>
                  <a:gd name="connsiteY13" fmla="*/ 46847 h 164125"/>
                  <a:gd name="connsiteX14" fmla="*/ 75469 w 246075"/>
                  <a:gd name="connsiteY14" fmla="*/ 164126 h 164125"/>
                  <a:gd name="connsiteX15" fmla="*/ 60717 w 246075"/>
                  <a:gd name="connsiteY15" fmla="*/ 164126 h 164125"/>
                  <a:gd name="connsiteX16" fmla="*/ 0 w 246075"/>
                  <a:gd name="connsiteY16" fmla="*/ 0 h 16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075" h="164125">
                    <a:moveTo>
                      <a:pt x="0" y="0"/>
                    </a:moveTo>
                    <a:lnTo>
                      <a:pt x="31107" y="0"/>
                    </a:lnTo>
                    <a:lnTo>
                      <a:pt x="69055" y="109667"/>
                    </a:lnTo>
                    <a:lnTo>
                      <a:pt x="70765" y="109667"/>
                    </a:lnTo>
                    <a:lnTo>
                      <a:pt x="114379" y="0"/>
                    </a:lnTo>
                    <a:lnTo>
                      <a:pt x="131696" y="0"/>
                    </a:lnTo>
                    <a:lnTo>
                      <a:pt x="175096" y="109667"/>
                    </a:lnTo>
                    <a:lnTo>
                      <a:pt x="176807" y="109667"/>
                    </a:lnTo>
                    <a:lnTo>
                      <a:pt x="214755" y="0"/>
                    </a:lnTo>
                    <a:lnTo>
                      <a:pt x="246076" y="0"/>
                    </a:lnTo>
                    <a:lnTo>
                      <a:pt x="185358" y="164126"/>
                    </a:lnTo>
                    <a:lnTo>
                      <a:pt x="170393" y="164126"/>
                    </a:lnTo>
                    <a:lnTo>
                      <a:pt x="123893" y="46847"/>
                    </a:lnTo>
                    <a:lnTo>
                      <a:pt x="122183" y="46847"/>
                    </a:lnTo>
                    <a:lnTo>
                      <a:pt x="75469" y="164126"/>
                    </a:lnTo>
                    <a:lnTo>
                      <a:pt x="60717" y="1641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89" name="Forme libre 88">
                <a:extLst>
                  <a:ext uri="{FF2B5EF4-FFF2-40B4-BE49-F238E27FC236}">
                    <a16:creationId xmlns:a16="http://schemas.microsoft.com/office/drawing/2014/main" id="{18DB54D4-F888-3B4F-D52E-0C8EDBB822B0}"/>
                  </a:ext>
                </a:extLst>
              </p:cNvPr>
              <p:cNvSpPr/>
              <p:nvPr/>
            </p:nvSpPr>
            <p:spPr>
              <a:xfrm>
                <a:off x="10301511" y="5876883"/>
                <a:ext cx="130948" cy="127034"/>
              </a:xfrm>
              <a:custGeom>
                <a:avLst/>
                <a:gdLst>
                  <a:gd name="connsiteX0" fmla="*/ 0 w 130948"/>
                  <a:gd name="connsiteY0" fmla="*/ 64643 h 127034"/>
                  <a:gd name="connsiteX1" fmla="*/ 62107 w 130948"/>
                  <a:gd name="connsiteY1" fmla="*/ 0 h 127034"/>
                  <a:gd name="connsiteX2" fmla="*/ 105721 w 130948"/>
                  <a:gd name="connsiteY2" fmla="*/ 22405 h 127034"/>
                  <a:gd name="connsiteX3" fmla="*/ 107645 w 130948"/>
                  <a:gd name="connsiteY3" fmla="*/ 22405 h 127034"/>
                  <a:gd name="connsiteX4" fmla="*/ 111707 w 130948"/>
                  <a:gd name="connsiteY4" fmla="*/ 3859 h 127034"/>
                  <a:gd name="connsiteX5" fmla="*/ 130948 w 130948"/>
                  <a:gd name="connsiteY5" fmla="*/ 3859 h 127034"/>
                  <a:gd name="connsiteX6" fmla="*/ 130948 w 130948"/>
                  <a:gd name="connsiteY6" fmla="*/ 123496 h 127034"/>
                  <a:gd name="connsiteX7" fmla="*/ 111493 w 130948"/>
                  <a:gd name="connsiteY7" fmla="*/ 123496 h 127034"/>
                  <a:gd name="connsiteX8" fmla="*/ 107431 w 130948"/>
                  <a:gd name="connsiteY8" fmla="*/ 104951 h 127034"/>
                  <a:gd name="connsiteX9" fmla="*/ 105507 w 130948"/>
                  <a:gd name="connsiteY9" fmla="*/ 104951 h 127034"/>
                  <a:gd name="connsiteX10" fmla="*/ 62107 w 130948"/>
                  <a:gd name="connsiteY10" fmla="*/ 127034 h 127034"/>
                  <a:gd name="connsiteX11" fmla="*/ 0 w 130948"/>
                  <a:gd name="connsiteY11" fmla="*/ 64750 h 127034"/>
                  <a:gd name="connsiteX12" fmla="*/ 102941 w 130948"/>
                  <a:gd name="connsiteY12" fmla="*/ 63678 h 127034"/>
                  <a:gd name="connsiteX13" fmla="*/ 65207 w 130948"/>
                  <a:gd name="connsiteY13" fmla="*/ 25836 h 127034"/>
                  <a:gd name="connsiteX14" fmla="*/ 28434 w 130948"/>
                  <a:gd name="connsiteY14" fmla="*/ 63678 h 127034"/>
                  <a:gd name="connsiteX15" fmla="*/ 65421 w 130948"/>
                  <a:gd name="connsiteY15" fmla="*/ 101199 h 127034"/>
                  <a:gd name="connsiteX16" fmla="*/ 102834 w 130948"/>
                  <a:gd name="connsiteY16" fmla="*/ 63678 h 12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27034">
                    <a:moveTo>
                      <a:pt x="0" y="64643"/>
                    </a:moveTo>
                    <a:cubicBezTo>
                      <a:pt x="0" y="28516"/>
                      <a:pt x="24907" y="0"/>
                      <a:pt x="62107" y="0"/>
                    </a:cubicBezTo>
                    <a:cubicBezTo>
                      <a:pt x="82310" y="0"/>
                      <a:pt x="98131" y="9755"/>
                      <a:pt x="105721" y="22405"/>
                    </a:cubicBezTo>
                    <a:lnTo>
                      <a:pt x="107645" y="22405"/>
                    </a:lnTo>
                    <a:lnTo>
                      <a:pt x="111707" y="3859"/>
                    </a:lnTo>
                    <a:lnTo>
                      <a:pt x="130948" y="3859"/>
                    </a:lnTo>
                    <a:lnTo>
                      <a:pt x="130948" y="123496"/>
                    </a:lnTo>
                    <a:lnTo>
                      <a:pt x="111493" y="123496"/>
                    </a:lnTo>
                    <a:lnTo>
                      <a:pt x="107431" y="104951"/>
                    </a:lnTo>
                    <a:lnTo>
                      <a:pt x="105507" y="104951"/>
                    </a:lnTo>
                    <a:cubicBezTo>
                      <a:pt x="97917" y="117600"/>
                      <a:pt x="82310" y="127034"/>
                      <a:pt x="62107" y="127034"/>
                    </a:cubicBezTo>
                    <a:cubicBezTo>
                      <a:pt x="24907" y="127034"/>
                      <a:pt x="0" y="99483"/>
                      <a:pt x="0" y="64750"/>
                    </a:cubicBezTo>
                    <a:close/>
                    <a:moveTo>
                      <a:pt x="102941" y="63678"/>
                    </a:moveTo>
                    <a:cubicBezTo>
                      <a:pt x="102941" y="43202"/>
                      <a:pt x="86800" y="25836"/>
                      <a:pt x="65207" y="25836"/>
                    </a:cubicBezTo>
                    <a:cubicBezTo>
                      <a:pt x="43614" y="25836"/>
                      <a:pt x="28434" y="41058"/>
                      <a:pt x="28434" y="63678"/>
                    </a:cubicBezTo>
                    <a:cubicBezTo>
                      <a:pt x="28434" y="86297"/>
                      <a:pt x="44790" y="101199"/>
                      <a:pt x="65421" y="101199"/>
                    </a:cubicBezTo>
                    <a:cubicBezTo>
                      <a:pt x="87227" y="101199"/>
                      <a:pt x="102834" y="83081"/>
                      <a:pt x="102834" y="63678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0" name="Forme libre 89">
                <a:extLst>
                  <a:ext uri="{FF2B5EF4-FFF2-40B4-BE49-F238E27FC236}">
                    <a16:creationId xmlns:a16="http://schemas.microsoft.com/office/drawing/2014/main" id="{44442B9E-6880-5799-AD84-8C044D326CEE}"/>
                  </a:ext>
                </a:extLst>
              </p:cNvPr>
              <p:cNvSpPr/>
              <p:nvPr/>
            </p:nvSpPr>
            <p:spPr>
              <a:xfrm>
                <a:off x="10463886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1" name="Forme libre 90">
                <a:extLst>
                  <a:ext uri="{FF2B5EF4-FFF2-40B4-BE49-F238E27FC236}">
                    <a16:creationId xmlns:a16="http://schemas.microsoft.com/office/drawing/2014/main" id="{C092FCAA-E4DD-7733-65F7-1358DE89C2AD}"/>
                  </a:ext>
                </a:extLst>
              </p:cNvPr>
              <p:cNvSpPr/>
              <p:nvPr/>
            </p:nvSpPr>
            <p:spPr>
              <a:xfrm>
                <a:off x="10523962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2" name="Forme libre 91">
                <a:extLst>
                  <a:ext uri="{FF2B5EF4-FFF2-40B4-BE49-F238E27FC236}">
                    <a16:creationId xmlns:a16="http://schemas.microsoft.com/office/drawing/2014/main" id="{611CE054-9EB9-6E34-0256-D41B9607405C}"/>
                  </a:ext>
                </a:extLst>
              </p:cNvPr>
              <p:cNvSpPr/>
              <p:nvPr/>
            </p:nvSpPr>
            <p:spPr>
              <a:xfrm>
                <a:off x="10576555" y="5876883"/>
                <a:ext cx="130199" cy="127248"/>
              </a:xfrm>
              <a:custGeom>
                <a:avLst/>
                <a:gdLst>
                  <a:gd name="connsiteX0" fmla="*/ 0 w 130199"/>
                  <a:gd name="connsiteY0" fmla="*/ 63463 h 127248"/>
                  <a:gd name="connsiteX1" fmla="*/ 64993 w 130199"/>
                  <a:gd name="connsiteY1" fmla="*/ 0 h 127248"/>
                  <a:gd name="connsiteX2" fmla="*/ 130200 w 130199"/>
                  <a:gd name="connsiteY2" fmla="*/ 63463 h 127248"/>
                  <a:gd name="connsiteX3" fmla="*/ 64993 w 130199"/>
                  <a:gd name="connsiteY3" fmla="*/ 127249 h 127248"/>
                  <a:gd name="connsiteX4" fmla="*/ 0 w 130199"/>
                  <a:gd name="connsiteY4" fmla="*/ 63463 h 127248"/>
                  <a:gd name="connsiteX5" fmla="*/ 101445 w 130199"/>
                  <a:gd name="connsiteY5" fmla="*/ 63463 h 127248"/>
                  <a:gd name="connsiteX6" fmla="*/ 64886 w 130199"/>
                  <a:gd name="connsiteY6" fmla="*/ 26372 h 127248"/>
                  <a:gd name="connsiteX7" fmla="*/ 28648 w 130199"/>
                  <a:gd name="connsiteY7" fmla="*/ 63463 h 127248"/>
                  <a:gd name="connsiteX8" fmla="*/ 64886 w 130199"/>
                  <a:gd name="connsiteY8" fmla="*/ 100555 h 127248"/>
                  <a:gd name="connsiteX9" fmla="*/ 101445 w 130199"/>
                  <a:gd name="connsiteY9" fmla="*/ 63463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199" h="127248">
                    <a:moveTo>
                      <a:pt x="0" y="63463"/>
                    </a:moveTo>
                    <a:cubicBezTo>
                      <a:pt x="0" y="26800"/>
                      <a:pt x="29183" y="0"/>
                      <a:pt x="64993" y="0"/>
                    </a:cubicBezTo>
                    <a:cubicBezTo>
                      <a:pt x="100803" y="0"/>
                      <a:pt x="130200" y="26908"/>
                      <a:pt x="130200" y="63463"/>
                    </a:cubicBezTo>
                    <a:cubicBezTo>
                      <a:pt x="130200" y="100019"/>
                      <a:pt x="101552" y="127249"/>
                      <a:pt x="64993" y="127249"/>
                    </a:cubicBezTo>
                    <a:cubicBezTo>
                      <a:pt x="28434" y="127249"/>
                      <a:pt x="0" y="100127"/>
                      <a:pt x="0" y="63463"/>
                    </a:cubicBezTo>
                    <a:close/>
                    <a:moveTo>
                      <a:pt x="101445" y="63463"/>
                    </a:moveTo>
                    <a:cubicBezTo>
                      <a:pt x="101445" y="42023"/>
                      <a:pt x="85517" y="26372"/>
                      <a:pt x="64886" y="26372"/>
                    </a:cubicBezTo>
                    <a:cubicBezTo>
                      <a:pt x="44255" y="26372"/>
                      <a:pt x="28648" y="42023"/>
                      <a:pt x="28648" y="63463"/>
                    </a:cubicBezTo>
                    <a:cubicBezTo>
                      <a:pt x="28648" y="84904"/>
                      <a:pt x="44576" y="100555"/>
                      <a:pt x="64886" y="100555"/>
                    </a:cubicBezTo>
                    <a:cubicBezTo>
                      <a:pt x="85196" y="100555"/>
                      <a:pt x="101445" y="85118"/>
                      <a:pt x="101445" y="63463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3" name="Forme libre 92">
                <a:extLst>
                  <a:ext uri="{FF2B5EF4-FFF2-40B4-BE49-F238E27FC236}">
                    <a16:creationId xmlns:a16="http://schemas.microsoft.com/office/drawing/2014/main" id="{7C6DAC97-74AD-0731-A240-193B840262C2}"/>
                  </a:ext>
                </a:extLst>
              </p:cNvPr>
              <p:cNvSpPr/>
              <p:nvPr/>
            </p:nvSpPr>
            <p:spPr>
              <a:xfrm>
                <a:off x="10730700" y="5877097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7 w 117479"/>
                  <a:gd name="connsiteY7" fmla="*/ 123282 h 123282"/>
                  <a:gd name="connsiteX8" fmla="*/ 88297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538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5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7" y="123282"/>
                    </a:lnTo>
                    <a:lnTo>
                      <a:pt x="88297" y="57139"/>
                    </a:lnTo>
                    <a:cubicBezTo>
                      <a:pt x="88297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538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4" name="Forme libre 93">
                <a:extLst>
                  <a:ext uri="{FF2B5EF4-FFF2-40B4-BE49-F238E27FC236}">
                    <a16:creationId xmlns:a16="http://schemas.microsoft.com/office/drawing/2014/main" id="{DACC9078-62E2-C4EF-F0B6-43AE56601F94}"/>
                  </a:ext>
                </a:extLst>
              </p:cNvPr>
              <p:cNvSpPr/>
              <p:nvPr/>
            </p:nvSpPr>
            <p:spPr>
              <a:xfrm>
                <a:off x="10874689" y="5823604"/>
                <a:ext cx="36024" cy="176775"/>
              </a:xfrm>
              <a:custGeom>
                <a:avLst/>
                <a:gdLst>
                  <a:gd name="connsiteX0" fmla="*/ 0 w 36024"/>
                  <a:gd name="connsiteY0" fmla="*/ 18117 h 176775"/>
                  <a:gd name="connsiteX1" fmla="*/ 17745 w 36024"/>
                  <a:gd name="connsiteY1" fmla="*/ 0 h 176775"/>
                  <a:gd name="connsiteX2" fmla="*/ 36024 w 36024"/>
                  <a:gd name="connsiteY2" fmla="*/ 18117 h 176775"/>
                  <a:gd name="connsiteX3" fmla="*/ 17745 w 36024"/>
                  <a:gd name="connsiteY3" fmla="*/ 35913 h 176775"/>
                  <a:gd name="connsiteX4" fmla="*/ 0 w 36024"/>
                  <a:gd name="connsiteY4" fmla="*/ 18117 h 176775"/>
                  <a:gd name="connsiteX5" fmla="*/ 3100 w 36024"/>
                  <a:gd name="connsiteY5" fmla="*/ 57139 h 176775"/>
                  <a:gd name="connsiteX6" fmla="*/ 32497 w 36024"/>
                  <a:gd name="connsiteY6" fmla="*/ 57139 h 176775"/>
                  <a:gd name="connsiteX7" fmla="*/ 32497 w 36024"/>
                  <a:gd name="connsiteY7" fmla="*/ 176776 h 176775"/>
                  <a:gd name="connsiteX8" fmla="*/ 3100 w 36024"/>
                  <a:gd name="connsiteY8" fmla="*/ 176776 h 176775"/>
                  <a:gd name="connsiteX9" fmla="*/ 3100 w 36024"/>
                  <a:gd name="connsiteY9" fmla="*/ 57031 h 17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024" h="176775">
                    <a:moveTo>
                      <a:pt x="0" y="18117"/>
                    </a:moveTo>
                    <a:cubicBezTo>
                      <a:pt x="0" y="7933"/>
                      <a:pt x="8552" y="0"/>
                      <a:pt x="17745" y="0"/>
                    </a:cubicBezTo>
                    <a:cubicBezTo>
                      <a:pt x="27472" y="0"/>
                      <a:pt x="36024" y="8040"/>
                      <a:pt x="36024" y="18117"/>
                    </a:cubicBezTo>
                    <a:cubicBezTo>
                      <a:pt x="36024" y="28194"/>
                      <a:pt x="27686" y="35913"/>
                      <a:pt x="17745" y="35913"/>
                    </a:cubicBezTo>
                    <a:cubicBezTo>
                      <a:pt x="7803" y="35913"/>
                      <a:pt x="0" y="28087"/>
                      <a:pt x="0" y="18117"/>
                    </a:cubicBezTo>
                    <a:close/>
                    <a:moveTo>
                      <a:pt x="3100" y="57139"/>
                    </a:moveTo>
                    <a:lnTo>
                      <a:pt x="32497" y="57139"/>
                    </a:lnTo>
                    <a:lnTo>
                      <a:pt x="32497" y="176776"/>
                    </a:lnTo>
                    <a:lnTo>
                      <a:pt x="3100" y="176776"/>
                    </a:lnTo>
                    <a:lnTo>
                      <a:pt x="3100" y="57031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5" name="Forme libre 94">
                <a:extLst>
                  <a:ext uri="{FF2B5EF4-FFF2-40B4-BE49-F238E27FC236}">
                    <a16:creationId xmlns:a16="http://schemas.microsoft.com/office/drawing/2014/main" id="{632D0C7F-5A1E-0C95-2169-4CAB7D92CC3B}"/>
                  </a:ext>
                </a:extLst>
              </p:cNvPr>
              <p:cNvSpPr/>
              <p:nvPr/>
            </p:nvSpPr>
            <p:spPr>
              <a:xfrm>
                <a:off x="10931344" y="5876776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6" name="Forme libre 95">
                <a:extLst>
                  <a:ext uri="{FF2B5EF4-FFF2-40B4-BE49-F238E27FC236}">
                    <a16:creationId xmlns:a16="http://schemas.microsoft.com/office/drawing/2014/main" id="{06A29144-9931-A9FA-FB42-B3CBE0CE74E9}"/>
                  </a:ext>
                </a:extLst>
              </p:cNvPr>
              <p:cNvSpPr/>
              <p:nvPr/>
            </p:nvSpPr>
            <p:spPr>
              <a:xfrm>
                <a:off x="10077135" y="6080459"/>
                <a:ext cx="102727" cy="164018"/>
              </a:xfrm>
              <a:custGeom>
                <a:avLst/>
                <a:gdLst>
                  <a:gd name="connsiteX0" fmla="*/ 0 w 102727"/>
                  <a:gd name="connsiteY0" fmla="*/ 0 h 164018"/>
                  <a:gd name="connsiteX1" fmla="*/ 102727 w 102727"/>
                  <a:gd name="connsiteY1" fmla="*/ 0 h 164018"/>
                  <a:gd name="connsiteX2" fmla="*/ 102727 w 102727"/>
                  <a:gd name="connsiteY2" fmla="*/ 23584 h 164018"/>
                  <a:gd name="connsiteX3" fmla="*/ 30679 w 102727"/>
                  <a:gd name="connsiteY3" fmla="*/ 23584 h 164018"/>
                  <a:gd name="connsiteX4" fmla="*/ 30679 w 102727"/>
                  <a:gd name="connsiteY4" fmla="*/ 70432 h 164018"/>
                  <a:gd name="connsiteX5" fmla="*/ 94924 w 102727"/>
                  <a:gd name="connsiteY5" fmla="*/ 70432 h 164018"/>
                  <a:gd name="connsiteX6" fmla="*/ 94924 w 102727"/>
                  <a:gd name="connsiteY6" fmla="*/ 92837 h 164018"/>
                  <a:gd name="connsiteX7" fmla="*/ 30679 w 102727"/>
                  <a:gd name="connsiteY7" fmla="*/ 92837 h 164018"/>
                  <a:gd name="connsiteX8" fmla="*/ 30679 w 102727"/>
                  <a:gd name="connsiteY8" fmla="*/ 140434 h 164018"/>
                  <a:gd name="connsiteX9" fmla="*/ 102727 w 102727"/>
                  <a:gd name="connsiteY9" fmla="*/ 140434 h 164018"/>
                  <a:gd name="connsiteX10" fmla="*/ 102727 w 102727"/>
                  <a:gd name="connsiteY10" fmla="*/ 164019 h 164018"/>
                  <a:gd name="connsiteX11" fmla="*/ 0 w 102727"/>
                  <a:gd name="connsiteY11" fmla="*/ 164019 h 164018"/>
                  <a:gd name="connsiteX12" fmla="*/ 0 w 102727"/>
                  <a:gd name="connsiteY12" fmla="*/ 214 h 16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727" h="164018">
                    <a:moveTo>
                      <a:pt x="0" y="0"/>
                    </a:moveTo>
                    <a:lnTo>
                      <a:pt x="102727" y="0"/>
                    </a:lnTo>
                    <a:lnTo>
                      <a:pt x="102727" y="23584"/>
                    </a:lnTo>
                    <a:lnTo>
                      <a:pt x="30679" y="23584"/>
                    </a:lnTo>
                    <a:lnTo>
                      <a:pt x="30679" y="70432"/>
                    </a:lnTo>
                    <a:lnTo>
                      <a:pt x="94924" y="70432"/>
                    </a:lnTo>
                    <a:lnTo>
                      <a:pt x="94924" y="92837"/>
                    </a:lnTo>
                    <a:lnTo>
                      <a:pt x="30679" y="92837"/>
                    </a:lnTo>
                    <a:lnTo>
                      <a:pt x="30679" y="140434"/>
                    </a:lnTo>
                    <a:lnTo>
                      <a:pt x="102727" y="140434"/>
                    </a:lnTo>
                    <a:lnTo>
                      <a:pt x="102727" y="164019"/>
                    </a:lnTo>
                    <a:lnTo>
                      <a:pt x="0" y="164019"/>
                    </a:lnTo>
                    <a:lnTo>
                      <a:pt x="0" y="214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7" name="Forme libre 96">
                <a:extLst>
                  <a:ext uri="{FF2B5EF4-FFF2-40B4-BE49-F238E27FC236}">
                    <a16:creationId xmlns:a16="http://schemas.microsoft.com/office/drawing/2014/main" id="{B5612318-4DAF-4A69-D2A1-4B1E6AB50E52}"/>
                  </a:ext>
                </a:extLst>
              </p:cNvPr>
              <p:cNvSpPr/>
              <p:nvPr/>
            </p:nvSpPr>
            <p:spPr>
              <a:xfrm>
                <a:off x="10204235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8" name="Forme libre 97">
                <a:extLst>
                  <a:ext uri="{FF2B5EF4-FFF2-40B4-BE49-F238E27FC236}">
                    <a16:creationId xmlns:a16="http://schemas.microsoft.com/office/drawing/2014/main" id="{4B34F75C-0148-59F0-4B3E-5552143C2C31}"/>
                  </a:ext>
                </a:extLst>
              </p:cNvPr>
              <p:cNvSpPr/>
              <p:nvPr/>
            </p:nvSpPr>
            <p:spPr>
              <a:xfrm>
                <a:off x="10339031" y="6097183"/>
                <a:ext cx="88403" cy="150725"/>
              </a:xfrm>
              <a:custGeom>
                <a:avLst/>
                <a:gdLst>
                  <a:gd name="connsiteX0" fmla="*/ 88403 w 88403"/>
                  <a:gd name="connsiteY0" fmla="*/ 146652 h 150725"/>
                  <a:gd name="connsiteX1" fmla="*/ 64459 w 88403"/>
                  <a:gd name="connsiteY1" fmla="*/ 150726 h 150725"/>
                  <a:gd name="connsiteX2" fmla="*/ 17745 w 88403"/>
                  <a:gd name="connsiteY2" fmla="*/ 97446 h 150725"/>
                  <a:gd name="connsiteX3" fmla="*/ 17745 w 88403"/>
                  <a:gd name="connsiteY3" fmla="*/ 51778 h 150725"/>
                  <a:gd name="connsiteX4" fmla="*/ 0 w 88403"/>
                  <a:gd name="connsiteY4" fmla="*/ 51778 h 150725"/>
                  <a:gd name="connsiteX5" fmla="*/ 0 w 88403"/>
                  <a:gd name="connsiteY5" fmla="*/ 27551 h 150725"/>
                  <a:gd name="connsiteX6" fmla="*/ 19883 w 88403"/>
                  <a:gd name="connsiteY6" fmla="*/ 27551 h 150725"/>
                  <a:gd name="connsiteX7" fmla="*/ 24586 w 88403"/>
                  <a:gd name="connsiteY7" fmla="*/ 0 h 150725"/>
                  <a:gd name="connsiteX8" fmla="*/ 46179 w 88403"/>
                  <a:gd name="connsiteY8" fmla="*/ 0 h 150725"/>
                  <a:gd name="connsiteX9" fmla="*/ 46179 w 88403"/>
                  <a:gd name="connsiteY9" fmla="*/ 27551 h 150725"/>
                  <a:gd name="connsiteX10" fmla="*/ 83593 w 88403"/>
                  <a:gd name="connsiteY10" fmla="*/ 27551 h 150725"/>
                  <a:gd name="connsiteX11" fmla="*/ 83593 w 88403"/>
                  <a:gd name="connsiteY11" fmla="*/ 51778 h 150725"/>
                  <a:gd name="connsiteX12" fmla="*/ 46393 w 88403"/>
                  <a:gd name="connsiteY12" fmla="*/ 51778 h 150725"/>
                  <a:gd name="connsiteX13" fmla="*/ 46393 w 88403"/>
                  <a:gd name="connsiteY13" fmla="*/ 97661 h 150725"/>
                  <a:gd name="connsiteX14" fmla="*/ 69376 w 88403"/>
                  <a:gd name="connsiteY14" fmla="*/ 124569 h 150725"/>
                  <a:gd name="connsiteX15" fmla="*/ 85731 w 88403"/>
                  <a:gd name="connsiteY15" fmla="*/ 121031 h 150725"/>
                  <a:gd name="connsiteX16" fmla="*/ 88083 w 88403"/>
                  <a:gd name="connsiteY16" fmla="*/ 121031 h 150725"/>
                  <a:gd name="connsiteX17" fmla="*/ 88296 w 88403"/>
                  <a:gd name="connsiteY17" fmla="*/ 146759 h 15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8403" h="150725">
                    <a:moveTo>
                      <a:pt x="88403" y="146652"/>
                    </a:moveTo>
                    <a:cubicBezTo>
                      <a:pt x="81241" y="149547"/>
                      <a:pt x="72048" y="150726"/>
                      <a:pt x="64459" y="150726"/>
                    </a:cubicBezTo>
                    <a:cubicBezTo>
                      <a:pt x="34848" y="150726"/>
                      <a:pt x="17745" y="134538"/>
                      <a:pt x="17745" y="97446"/>
                    </a:cubicBezTo>
                    <a:lnTo>
                      <a:pt x="17745" y="51778"/>
                    </a:lnTo>
                    <a:lnTo>
                      <a:pt x="0" y="51778"/>
                    </a:lnTo>
                    <a:lnTo>
                      <a:pt x="0" y="27551"/>
                    </a:lnTo>
                    <a:lnTo>
                      <a:pt x="19883" y="27551"/>
                    </a:lnTo>
                    <a:lnTo>
                      <a:pt x="24586" y="0"/>
                    </a:lnTo>
                    <a:lnTo>
                      <a:pt x="46179" y="0"/>
                    </a:lnTo>
                    <a:lnTo>
                      <a:pt x="46179" y="27551"/>
                    </a:lnTo>
                    <a:lnTo>
                      <a:pt x="83593" y="27551"/>
                    </a:lnTo>
                    <a:lnTo>
                      <a:pt x="83593" y="51778"/>
                    </a:lnTo>
                    <a:lnTo>
                      <a:pt x="46393" y="51778"/>
                    </a:lnTo>
                    <a:lnTo>
                      <a:pt x="46393" y="97661"/>
                    </a:lnTo>
                    <a:cubicBezTo>
                      <a:pt x="46393" y="115992"/>
                      <a:pt x="53769" y="124569"/>
                      <a:pt x="69376" y="124569"/>
                    </a:cubicBezTo>
                    <a:cubicBezTo>
                      <a:pt x="76752" y="124569"/>
                      <a:pt x="82203" y="122639"/>
                      <a:pt x="85731" y="121031"/>
                    </a:cubicBezTo>
                    <a:lnTo>
                      <a:pt x="88083" y="121031"/>
                    </a:lnTo>
                    <a:lnTo>
                      <a:pt x="88296" y="146759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9" name="Forme libre 98">
                <a:extLst>
                  <a:ext uri="{FF2B5EF4-FFF2-40B4-BE49-F238E27FC236}">
                    <a16:creationId xmlns:a16="http://schemas.microsoft.com/office/drawing/2014/main" id="{CF5EECF8-F684-6D05-F86B-DCF35F4966B7}"/>
                  </a:ext>
                </a:extLst>
              </p:cNvPr>
              <p:cNvSpPr/>
              <p:nvPr/>
            </p:nvSpPr>
            <p:spPr>
              <a:xfrm>
                <a:off x="10446355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0" name="Forme libre 99">
                <a:extLst>
                  <a:ext uri="{FF2B5EF4-FFF2-40B4-BE49-F238E27FC236}">
                    <a16:creationId xmlns:a16="http://schemas.microsoft.com/office/drawing/2014/main" id="{8A0AA348-5BDF-8BD1-47B8-23AB9CD236BB}"/>
                  </a:ext>
                </a:extLst>
              </p:cNvPr>
              <p:cNvSpPr/>
              <p:nvPr/>
            </p:nvSpPr>
            <p:spPr>
              <a:xfrm>
                <a:off x="10521824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1" name="Forme libre 100">
                <a:extLst>
                  <a:ext uri="{FF2B5EF4-FFF2-40B4-BE49-F238E27FC236}">
                    <a16:creationId xmlns:a16="http://schemas.microsoft.com/office/drawing/2014/main" id="{3CB256A2-8EC9-6889-456A-FDA3A33136F9}"/>
                  </a:ext>
                </a:extLst>
              </p:cNvPr>
              <p:cNvSpPr/>
              <p:nvPr/>
            </p:nvSpPr>
            <p:spPr>
              <a:xfrm>
                <a:off x="10665493" y="6120981"/>
                <a:ext cx="130948" cy="172166"/>
              </a:xfrm>
              <a:custGeom>
                <a:avLst/>
                <a:gdLst>
                  <a:gd name="connsiteX0" fmla="*/ 0 w 130948"/>
                  <a:gd name="connsiteY0" fmla="*/ 3752 h 172166"/>
                  <a:gd name="connsiteX1" fmla="*/ 21379 w 130948"/>
                  <a:gd name="connsiteY1" fmla="*/ 3752 h 172166"/>
                  <a:gd name="connsiteX2" fmla="*/ 24265 w 130948"/>
                  <a:gd name="connsiteY2" fmla="*/ 21119 h 172166"/>
                  <a:gd name="connsiteX3" fmla="*/ 26190 w 130948"/>
                  <a:gd name="connsiteY3" fmla="*/ 21119 h 172166"/>
                  <a:gd name="connsiteX4" fmla="*/ 70017 w 130948"/>
                  <a:gd name="connsiteY4" fmla="*/ 0 h 172166"/>
                  <a:gd name="connsiteX5" fmla="*/ 130948 w 130948"/>
                  <a:gd name="connsiteY5" fmla="*/ 63463 h 172166"/>
                  <a:gd name="connsiteX6" fmla="*/ 69483 w 130948"/>
                  <a:gd name="connsiteY6" fmla="*/ 126927 h 172166"/>
                  <a:gd name="connsiteX7" fmla="*/ 30572 w 130948"/>
                  <a:gd name="connsiteY7" fmla="*/ 107952 h 172166"/>
                  <a:gd name="connsiteX8" fmla="*/ 28648 w 130948"/>
                  <a:gd name="connsiteY8" fmla="*/ 107952 h 172166"/>
                  <a:gd name="connsiteX9" fmla="*/ 28648 w 130948"/>
                  <a:gd name="connsiteY9" fmla="*/ 172166 h 172166"/>
                  <a:gd name="connsiteX10" fmla="*/ 0 w 130948"/>
                  <a:gd name="connsiteY10" fmla="*/ 172166 h 172166"/>
                  <a:gd name="connsiteX11" fmla="*/ 0 w 130948"/>
                  <a:gd name="connsiteY11" fmla="*/ 3752 h 172166"/>
                  <a:gd name="connsiteX12" fmla="*/ 102727 w 130948"/>
                  <a:gd name="connsiteY12" fmla="*/ 63678 h 172166"/>
                  <a:gd name="connsiteX13" fmla="*/ 65955 w 130948"/>
                  <a:gd name="connsiteY13" fmla="*/ 25836 h 172166"/>
                  <a:gd name="connsiteX14" fmla="*/ 28007 w 130948"/>
                  <a:gd name="connsiteY14" fmla="*/ 63678 h 172166"/>
                  <a:gd name="connsiteX15" fmla="*/ 65741 w 130948"/>
                  <a:gd name="connsiteY15" fmla="*/ 101199 h 172166"/>
                  <a:gd name="connsiteX16" fmla="*/ 102727 w 130948"/>
                  <a:gd name="connsiteY16" fmla="*/ 63678 h 172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2166">
                    <a:moveTo>
                      <a:pt x="0" y="3752"/>
                    </a:moveTo>
                    <a:lnTo>
                      <a:pt x="21379" y="3752"/>
                    </a:lnTo>
                    <a:lnTo>
                      <a:pt x="24265" y="21119"/>
                    </a:lnTo>
                    <a:lnTo>
                      <a:pt x="26190" y="21119"/>
                    </a:lnTo>
                    <a:cubicBezTo>
                      <a:pt x="32069" y="10613"/>
                      <a:pt x="47569" y="0"/>
                      <a:pt x="70017" y="0"/>
                    </a:cubicBezTo>
                    <a:cubicBezTo>
                      <a:pt x="106576" y="0"/>
                      <a:pt x="130948" y="27551"/>
                      <a:pt x="130948" y="63463"/>
                    </a:cubicBezTo>
                    <a:cubicBezTo>
                      <a:pt x="130948" y="99376"/>
                      <a:pt x="104652" y="126927"/>
                      <a:pt x="69483" y="126927"/>
                    </a:cubicBezTo>
                    <a:cubicBezTo>
                      <a:pt x="50989" y="126927"/>
                      <a:pt x="36238" y="117172"/>
                      <a:pt x="30572" y="107952"/>
                    </a:cubicBezTo>
                    <a:lnTo>
                      <a:pt x="28648" y="107952"/>
                    </a:lnTo>
                    <a:lnTo>
                      <a:pt x="28648" y="172166"/>
                    </a:lnTo>
                    <a:lnTo>
                      <a:pt x="0" y="172166"/>
                    </a:lnTo>
                    <a:lnTo>
                      <a:pt x="0" y="3752"/>
                    </a:lnTo>
                    <a:close/>
                    <a:moveTo>
                      <a:pt x="102727" y="63678"/>
                    </a:moveTo>
                    <a:cubicBezTo>
                      <a:pt x="102727" y="41058"/>
                      <a:pt x="86372" y="25836"/>
                      <a:pt x="65955" y="25836"/>
                    </a:cubicBezTo>
                    <a:cubicBezTo>
                      <a:pt x="44362" y="25836"/>
                      <a:pt x="28007" y="43202"/>
                      <a:pt x="28007" y="63678"/>
                    </a:cubicBezTo>
                    <a:cubicBezTo>
                      <a:pt x="28007" y="84153"/>
                      <a:pt x="43934" y="101199"/>
                      <a:pt x="65741" y="101199"/>
                    </a:cubicBezTo>
                    <a:cubicBezTo>
                      <a:pt x="86158" y="101199"/>
                      <a:pt x="102727" y="85761"/>
                      <a:pt x="102727" y="63678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2" name="Forme libre 101">
                <a:extLst>
                  <a:ext uri="{FF2B5EF4-FFF2-40B4-BE49-F238E27FC236}">
                    <a16:creationId xmlns:a16="http://schemas.microsoft.com/office/drawing/2014/main" id="{C890056B-EC4B-6588-8A9A-4B204C3944C7}"/>
                  </a:ext>
                </a:extLst>
              </p:cNvPr>
              <p:cNvSpPr/>
              <p:nvPr/>
            </p:nvSpPr>
            <p:spPr>
              <a:xfrm>
                <a:off x="10820599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3" name="Forme libre 102">
                <a:extLst>
                  <a:ext uri="{FF2B5EF4-FFF2-40B4-BE49-F238E27FC236}">
                    <a16:creationId xmlns:a16="http://schemas.microsoft.com/office/drawing/2014/main" id="{190C0E87-EFCA-7E70-E7CF-9E9838B8D87D}"/>
                  </a:ext>
                </a:extLst>
              </p:cNvPr>
              <p:cNvSpPr/>
              <p:nvPr/>
            </p:nvSpPr>
            <p:spPr>
              <a:xfrm>
                <a:off x="10895961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4" name="Forme libre 103">
                <a:extLst>
                  <a:ext uri="{FF2B5EF4-FFF2-40B4-BE49-F238E27FC236}">
                    <a16:creationId xmlns:a16="http://schemas.microsoft.com/office/drawing/2014/main" id="{B18B74F2-6557-49EA-AAC0-6B69AF98E898}"/>
                  </a:ext>
                </a:extLst>
              </p:cNvPr>
              <p:cNvSpPr/>
              <p:nvPr/>
            </p:nvSpPr>
            <p:spPr>
              <a:xfrm>
                <a:off x="11039737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7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7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5" name="Forme libre 104">
                <a:extLst>
                  <a:ext uri="{FF2B5EF4-FFF2-40B4-BE49-F238E27FC236}">
                    <a16:creationId xmlns:a16="http://schemas.microsoft.com/office/drawing/2014/main" id="{4313E407-21C3-27EE-E865-E22757041AFD}"/>
                  </a:ext>
                </a:extLst>
              </p:cNvPr>
              <p:cNvSpPr/>
              <p:nvPr/>
            </p:nvSpPr>
            <p:spPr>
              <a:xfrm>
                <a:off x="11179237" y="6077029"/>
                <a:ext cx="130948" cy="170986"/>
              </a:xfrm>
              <a:custGeom>
                <a:avLst/>
                <a:gdLst>
                  <a:gd name="connsiteX0" fmla="*/ 107 w 130948"/>
                  <a:gd name="connsiteY0" fmla="*/ 108595 h 170986"/>
                  <a:gd name="connsiteX1" fmla="*/ 62214 w 130948"/>
                  <a:gd name="connsiteY1" fmla="*/ 43953 h 170986"/>
                  <a:gd name="connsiteX2" fmla="*/ 100589 w 130948"/>
                  <a:gd name="connsiteY2" fmla="*/ 63463 h 170986"/>
                  <a:gd name="connsiteX3" fmla="*/ 102514 w 130948"/>
                  <a:gd name="connsiteY3" fmla="*/ 63463 h 170986"/>
                  <a:gd name="connsiteX4" fmla="*/ 102514 w 130948"/>
                  <a:gd name="connsiteY4" fmla="*/ 0 h 170986"/>
                  <a:gd name="connsiteX5" fmla="*/ 130948 w 130948"/>
                  <a:gd name="connsiteY5" fmla="*/ 0 h 170986"/>
                  <a:gd name="connsiteX6" fmla="*/ 130948 w 130948"/>
                  <a:gd name="connsiteY6" fmla="*/ 167449 h 170986"/>
                  <a:gd name="connsiteX7" fmla="*/ 111493 w 130948"/>
                  <a:gd name="connsiteY7" fmla="*/ 167449 h 170986"/>
                  <a:gd name="connsiteX8" fmla="*/ 107431 w 130948"/>
                  <a:gd name="connsiteY8" fmla="*/ 148903 h 170986"/>
                  <a:gd name="connsiteX9" fmla="*/ 105507 w 130948"/>
                  <a:gd name="connsiteY9" fmla="*/ 148903 h 170986"/>
                  <a:gd name="connsiteX10" fmla="*/ 62107 w 130948"/>
                  <a:gd name="connsiteY10" fmla="*/ 170987 h 170986"/>
                  <a:gd name="connsiteX11" fmla="*/ 0 w 130948"/>
                  <a:gd name="connsiteY11" fmla="*/ 108703 h 170986"/>
                  <a:gd name="connsiteX12" fmla="*/ 103048 w 130948"/>
                  <a:gd name="connsiteY12" fmla="*/ 107631 h 170986"/>
                  <a:gd name="connsiteX13" fmla="*/ 65314 w 130948"/>
                  <a:gd name="connsiteY13" fmla="*/ 69788 h 170986"/>
                  <a:gd name="connsiteX14" fmla="*/ 28541 w 130948"/>
                  <a:gd name="connsiteY14" fmla="*/ 107631 h 170986"/>
                  <a:gd name="connsiteX15" fmla="*/ 65527 w 130948"/>
                  <a:gd name="connsiteY15" fmla="*/ 145151 h 170986"/>
                  <a:gd name="connsiteX16" fmla="*/ 102941 w 130948"/>
                  <a:gd name="connsiteY16" fmla="*/ 107631 h 1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0986">
                    <a:moveTo>
                      <a:pt x="107" y="108595"/>
                    </a:moveTo>
                    <a:cubicBezTo>
                      <a:pt x="107" y="72468"/>
                      <a:pt x="25014" y="43953"/>
                      <a:pt x="62214" y="43953"/>
                    </a:cubicBezTo>
                    <a:cubicBezTo>
                      <a:pt x="81134" y="43953"/>
                      <a:pt x="93534" y="52958"/>
                      <a:pt x="100589" y="63463"/>
                    </a:cubicBezTo>
                    <a:lnTo>
                      <a:pt x="102514" y="63463"/>
                    </a:lnTo>
                    <a:lnTo>
                      <a:pt x="102514" y="0"/>
                    </a:lnTo>
                    <a:lnTo>
                      <a:pt x="130948" y="0"/>
                    </a:lnTo>
                    <a:lnTo>
                      <a:pt x="130948" y="167449"/>
                    </a:lnTo>
                    <a:lnTo>
                      <a:pt x="111493" y="167449"/>
                    </a:lnTo>
                    <a:lnTo>
                      <a:pt x="107431" y="148903"/>
                    </a:lnTo>
                    <a:lnTo>
                      <a:pt x="105507" y="148903"/>
                    </a:lnTo>
                    <a:cubicBezTo>
                      <a:pt x="97917" y="161553"/>
                      <a:pt x="82310" y="170987"/>
                      <a:pt x="62107" y="170987"/>
                    </a:cubicBezTo>
                    <a:cubicBezTo>
                      <a:pt x="24907" y="170987"/>
                      <a:pt x="0" y="143436"/>
                      <a:pt x="0" y="108703"/>
                    </a:cubicBezTo>
                    <a:close/>
                    <a:moveTo>
                      <a:pt x="103048" y="107631"/>
                    </a:moveTo>
                    <a:cubicBezTo>
                      <a:pt x="103048" y="87155"/>
                      <a:pt x="86907" y="69788"/>
                      <a:pt x="65314" y="69788"/>
                    </a:cubicBezTo>
                    <a:cubicBezTo>
                      <a:pt x="43721" y="69788"/>
                      <a:pt x="28541" y="85011"/>
                      <a:pt x="28541" y="107631"/>
                    </a:cubicBezTo>
                    <a:cubicBezTo>
                      <a:pt x="28541" y="130250"/>
                      <a:pt x="44896" y="145151"/>
                      <a:pt x="65527" y="145151"/>
                    </a:cubicBezTo>
                    <a:cubicBezTo>
                      <a:pt x="87334" y="145151"/>
                      <a:pt x="102941" y="127034"/>
                      <a:pt x="102941" y="107631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6" name="Forme libre 105">
                <a:extLst>
                  <a:ext uri="{FF2B5EF4-FFF2-40B4-BE49-F238E27FC236}">
                    <a16:creationId xmlns:a16="http://schemas.microsoft.com/office/drawing/2014/main" id="{566615E1-1DC9-0B4B-C315-73CE20E25DC4}"/>
                  </a:ext>
                </a:extLst>
              </p:cNvPr>
              <p:cNvSpPr/>
              <p:nvPr/>
            </p:nvSpPr>
            <p:spPr>
              <a:xfrm>
                <a:off x="11341826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90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90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90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90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7" name="Forme libre 106">
                <a:extLst>
                  <a:ext uri="{FF2B5EF4-FFF2-40B4-BE49-F238E27FC236}">
                    <a16:creationId xmlns:a16="http://schemas.microsoft.com/office/drawing/2014/main" id="{75ED3E36-06E4-C76A-4BD7-48FD7BB35B7D}"/>
                  </a:ext>
                </a:extLst>
              </p:cNvPr>
              <p:cNvSpPr/>
              <p:nvPr/>
            </p:nvSpPr>
            <p:spPr>
              <a:xfrm>
                <a:off x="11417188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8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120BA50-3E1A-CD90-F28A-7852E55376CA}"/>
                </a:ext>
              </a:extLst>
            </p:cNvPr>
            <p:cNvSpPr/>
            <p:nvPr/>
          </p:nvSpPr>
          <p:spPr>
            <a:xfrm>
              <a:off x="9038423" y="5836253"/>
              <a:ext cx="617112" cy="408010"/>
            </a:xfrm>
            <a:custGeom>
              <a:avLst/>
              <a:gdLst>
                <a:gd name="connsiteX0" fmla="*/ 483492 w 617112"/>
                <a:gd name="connsiteY0" fmla="*/ 0 h 408010"/>
                <a:gd name="connsiteX1" fmla="*/ 419675 w 617112"/>
                <a:gd name="connsiteY1" fmla="*/ 179027 h 408010"/>
                <a:gd name="connsiteX2" fmla="*/ 347093 w 617112"/>
                <a:gd name="connsiteY2" fmla="*/ 0 h 408010"/>
                <a:gd name="connsiteX3" fmla="*/ 308503 w 617112"/>
                <a:gd name="connsiteY3" fmla="*/ 0 h 408010"/>
                <a:gd name="connsiteX4" fmla="*/ 270020 w 617112"/>
                <a:gd name="connsiteY4" fmla="*/ 0 h 408010"/>
                <a:gd name="connsiteX5" fmla="*/ 197438 w 617112"/>
                <a:gd name="connsiteY5" fmla="*/ 179027 h 408010"/>
                <a:gd name="connsiteX6" fmla="*/ 133621 w 617112"/>
                <a:gd name="connsiteY6" fmla="*/ 0 h 408010"/>
                <a:gd name="connsiteX7" fmla="*/ 0 w 617112"/>
                <a:gd name="connsiteY7" fmla="*/ 0 h 408010"/>
                <a:gd name="connsiteX8" fmla="*/ 155107 w 617112"/>
                <a:gd name="connsiteY8" fmla="*/ 408010 h 408010"/>
                <a:gd name="connsiteX9" fmla="*/ 225979 w 617112"/>
                <a:gd name="connsiteY9" fmla="*/ 408010 h 408010"/>
                <a:gd name="connsiteX10" fmla="*/ 308503 w 617112"/>
                <a:gd name="connsiteY10" fmla="*/ 205184 h 408010"/>
                <a:gd name="connsiteX11" fmla="*/ 391134 w 617112"/>
                <a:gd name="connsiteY11" fmla="*/ 408010 h 408010"/>
                <a:gd name="connsiteX12" fmla="*/ 462006 w 617112"/>
                <a:gd name="connsiteY12" fmla="*/ 408010 h 408010"/>
                <a:gd name="connsiteX13" fmla="*/ 617113 w 617112"/>
                <a:gd name="connsiteY13" fmla="*/ 0 h 408010"/>
                <a:gd name="connsiteX14" fmla="*/ 483492 w 617112"/>
                <a:gd name="connsiteY14" fmla="*/ 0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7112" h="408010">
                  <a:moveTo>
                    <a:pt x="483492" y="0"/>
                  </a:moveTo>
                  <a:lnTo>
                    <a:pt x="419675" y="179027"/>
                  </a:lnTo>
                  <a:lnTo>
                    <a:pt x="347093" y="0"/>
                  </a:lnTo>
                  <a:lnTo>
                    <a:pt x="308503" y="0"/>
                  </a:lnTo>
                  <a:lnTo>
                    <a:pt x="270020" y="0"/>
                  </a:lnTo>
                  <a:lnTo>
                    <a:pt x="197438" y="179027"/>
                  </a:lnTo>
                  <a:lnTo>
                    <a:pt x="133621" y="0"/>
                  </a:lnTo>
                  <a:lnTo>
                    <a:pt x="0" y="0"/>
                  </a:lnTo>
                  <a:lnTo>
                    <a:pt x="155107" y="408010"/>
                  </a:lnTo>
                  <a:lnTo>
                    <a:pt x="225979" y="408010"/>
                  </a:lnTo>
                  <a:lnTo>
                    <a:pt x="308503" y="205184"/>
                  </a:lnTo>
                  <a:lnTo>
                    <a:pt x="391134" y="408010"/>
                  </a:lnTo>
                  <a:lnTo>
                    <a:pt x="462006" y="408010"/>
                  </a:lnTo>
                  <a:lnTo>
                    <a:pt x="617113" y="0"/>
                  </a:lnTo>
                  <a:lnTo>
                    <a:pt x="483492" y="0"/>
                  </a:lnTo>
                  <a:close/>
                </a:path>
              </a:pathLst>
            </a:custGeom>
            <a:grpFill/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8708BA66-8DA1-C818-C2E0-C1A7A3C605B4}"/>
                </a:ext>
              </a:extLst>
            </p:cNvPr>
            <p:cNvSpPr/>
            <p:nvPr/>
          </p:nvSpPr>
          <p:spPr>
            <a:xfrm>
              <a:off x="9677022" y="5836253"/>
              <a:ext cx="277075" cy="408010"/>
            </a:xfrm>
            <a:custGeom>
              <a:avLst/>
              <a:gdLst>
                <a:gd name="connsiteX0" fmla="*/ 277076 w 277075"/>
                <a:gd name="connsiteY0" fmla="*/ 107631 h 408010"/>
                <a:gd name="connsiteX1" fmla="*/ 277076 w 277075"/>
                <a:gd name="connsiteY1" fmla="*/ 0 h 408010"/>
                <a:gd name="connsiteX2" fmla="*/ 0 w 277075"/>
                <a:gd name="connsiteY2" fmla="*/ 0 h 408010"/>
                <a:gd name="connsiteX3" fmla="*/ 0 w 277075"/>
                <a:gd name="connsiteY3" fmla="*/ 408010 h 408010"/>
                <a:gd name="connsiteX4" fmla="*/ 277076 w 277075"/>
                <a:gd name="connsiteY4" fmla="*/ 408010 h 408010"/>
                <a:gd name="connsiteX5" fmla="*/ 277076 w 277075"/>
                <a:gd name="connsiteY5" fmla="*/ 300594 h 408010"/>
                <a:gd name="connsiteX6" fmla="*/ 122717 w 277075"/>
                <a:gd name="connsiteY6" fmla="*/ 300594 h 408010"/>
                <a:gd name="connsiteX7" fmla="*/ 122717 w 277075"/>
                <a:gd name="connsiteY7" fmla="*/ 257713 h 408010"/>
                <a:gd name="connsiteX8" fmla="*/ 260293 w 277075"/>
                <a:gd name="connsiteY8" fmla="*/ 257713 h 408010"/>
                <a:gd name="connsiteX9" fmla="*/ 260293 w 277075"/>
                <a:gd name="connsiteY9" fmla="*/ 150297 h 408010"/>
                <a:gd name="connsiteX10" fmla="*/ 122717 w 277075"/>
                <a:gd name="connsiteY10" fmla="*/ 150297 h 408010"/>
                <a:gd name="connsiteX11" fmla="*/ 122717 w 277075"/>
                <a:gd name="connsiteY11" fmla="*/ 107631 h 408010"/>
                <a:gd name="connsiteX12" fmla="*/ 277076 w 277075"/>
                <a:gd name="connsiteY12" fmla="*/ 107631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7075" h="408010">
                  <a:moveTo>
                    <a:pt x="277076" y="107631"/>
                  </a:moveTo>
                  <a:lnTo>
                    <a:pt x="277076" y="0"/>
                  </a:lnTo>
                  <a:lnTo>
                    <a:pt x="0" y="0"/>
                  </a:lnTo>
                  <a:lnTo>
                    <a:pt x="0" y="408010"/>
                  </a:lnTo>
                  <a:lnTo>
                    <a:pt x="277076" y="408010"/>
                  </a:lnTo>
                  <a:lnTo>
                    <a:pt x="277076" y="300594"/>
                  </a:lnTo>
                  <a:lnTo>
                    <a:pt x="122717" y="300594"/>
                  </a:lnTo>
                  <a:lnTo>
                    <a:pt x="122717" y="257713"/>
                  </a:lnTo>
                  <a:lnTo>
                    <a:pt x="260293" y="257713"/>
                  </a:lnTo>
                  <a:lnTo>
                    <a:pt x="260293" y="150297"/>
                  </a:lnTo>
                  <a:lnTo>
                    <a:pt x="122717" y="150297"/>
                  </a:lnTo>
                  <a:lnTo>
                    <a:pt x="122717" y="107631"/>
                  </a:lnTo>
                  <a:lnTo>
                    <a:pt x="277076" y="107631"/>
                  </a:lnTo>
                  <a:close/>
                </a:path>
              </a:pathLst>
            </a:custGeom>
            <a:grpFill/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376402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ous-titre chapitre Grow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BADB6E-EF83-2B69-820F-9025871EA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749" y="4086253"/>
            <a:ext cx="5463251" cy="165040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fr-FR" dirty="0"/>
              <a:t>Sous-titre chapitre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5C4E9A7C-048A-DC3E-9761-DD0F089D6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482" y="6369834"/>
            <a:ext cx="11016000" cy="218570"/>
          </a:xfrm>
          <a:prstGeom prst="rect">
            <a:avLst/>
          </a:prstGeom>
        </p:spPr>
      </p:pic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0362F11F-5605-F350-DE8F-C1F02B079091}"/>
              </a:ext>
            </a:extLst>
          </p:cNvPr>
          <p:cNvSpPr/>
          <p:nvPr/>
        </p:nvSpPr>
        <p:spPr>
          <a:xfrm>
            <a:off x="-1" y="0"/>
            <a:ext cx="840621" cy="2632836"/>
          </a:xfrm>
          <a:custGeom>
            <a:avLst/>
            <a:gdLst>
              <a:gd name="connsiteX0" fmla="*/ 714895 w 789709"/>
              <a:gd name="connsiteY0" fmla="*/ 16625 h 2601883"/>
              <a:gd name="connsiteX1" fmla="*/ 0 w 789709"/>
              <a:gd name="connsiteY1" fmla="*/ 2394065 h 2601883"/>
              <a:gd name="connsiteX2" fmla="*/ 0 w 789709"/>
              <a:gd name="connsiteY2" fmla="*/ 2601883 h 2601883"/>
              <a:gd name="connsiteX3" fmla="*/ 789709 w 789709"/>
              <a:gd name="connsiteY3" fmla="*/ 0 h 2601883"/>
              <a:gd name="connsiteX4" fmla="*/ 714895 w 789709"/>
              <a:gd name="connsiteY4" fmla="*/ 16625 h 2601883"/>
              <a:gd name="connsiteX0" fmla="*/ 714895 w 789709"/>
              <a:gd name="connsiteY0" fmla="*/ 0 h 2606194"/>
              <a:gd name="connsiteX1" fmla="*/ 0 w 789709"/>
              <a:gd name="connsiteY1" fmla="*/ 2398376 h 2606194"/>
              <a:gd name="connsiteX2" fmla="*/ 0 w 789709"/>
              <a:gd name="connsiteY2" fmla="*/ 2606194 h 2606194"/>
              <a:gd name="connsiteX3" fmla="*/ 789709 w 789709"/>
              <a:gd name="connsiteY3" fmla="*/ 4311 h 2606194"/>
              <a:gd name="connsiteX4" fmla="*/ 714895 w 789709"/>
              <a:gd name="connsiteY4" fmla="*/ 0 h 2606194"/>
              <a:gd name="connsiteX0" fmla="*/ 714895 w 793310"/>
              <a:gd name="connsiteY0" fmla="*/ 3280 h 2609474"/>
              <a:gd name="connsiteX1" fmla="*/ 0 w 793310"/>
              <a:gd name="connsiteY1" fmla="*/ 2401656 h 2609474"/>
              <a:gd name="connsiteX2" fmla="*/ 0 w 793310"/>
              <a:gd name="connsiteY2" fmla="*/ 2609474 h 2609474"/>
              <a:gd name="connsiteX3" fmla="*/ 793310 w 793310"/>
              <a:gd name="connsiteY3" fmla="*/ 0 h 2609474"/>
              <a:gd name="connsiteX4" fmla="*/ 714895 w 793310"/>
              <a:gd name="connsiteY4" fmla="*/ 3280 h 2609474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3 h 2606194"/>
              <a:gd name="connsiteX4" fmla="*/ 714895 w 790358"/>
              <a:gd name="connsiteY4" fmla="*/ 0 h 2606194"/>
              <a:gd name="connsiteX0" fmla="*/ 714895 w 793310"/>
              <a:gd name="connsiteY0" fmla="*/ 12612 h 2618806"/>
              <a:gd name="connsiteX1" fmla="*/ 0 w 793310"/>
              <a:gd name="connsiteY1" fmla="*/ 2410988 h 2618806"/>
              <a:gd name="connsiteX2" fmla="*/ 0 w 793310"/>
              <a:gd name="connsiteY2" fmla="*/ 2618806 h 2618806"/>
              <a:gd name="connsiteX3" fmla="*/ 793310 w 793310"/>
              <a:gd name="connsiteY3" fmla="*/ 0 h 2618806"/>
              <a:gd name="connsiteX4" fmla="*/ 714895 w 793310"/>
              <a:gd name="connsiteY4" fmla="*/ 12612 h 2618806"/>
              <a:gd name="connsiteX0" fmla="*/ 714895 w 796262"/>
              <a:gd name="connsiteY0" fmla="*/ 0 h 2606194"/>
              <a:gd name="connsiteX1" fmla="*/ 0 w 796262"/>
              <a:gd name="connsiteY1" fmla="*/ 2398376 h 2606194"/>
              <a:gd name="connsiteX2" fmla="*/ 0 w 796262"/>
              <a:gd name="connsiteY2" fmla="*/ 2606194 h 2606194"/>
              <a:gd name="connsiteX3" fmla="*/ 796262 w 796262"/>
              <a:gd name="connsiteY3" fmla="*/ 15387 h 2606194"/>
              <a:gd name="connsiteX4" fmla="*/ 714895 w 796262"/>
              <a:gd name="connsiteY4" fmla="*/ 0 h 2606194"/>
              <a:gd name="connsiteX0" fmla="*/ 714895 w 799214"/>
              <a:gd name="connsiteY0" fmla="*/ 15723 h 2621917"/>
              <a:gd name="connsiteX1" fmla="*/ 0 w 799214"/>
              <a:gd name="connsiteY1" fmla="*/ 2414099 h 2621917"/>
              <a:gd name="connsiteX2" fmla="*/ 0 w 799214"/>
              <a:gd name="connsiteY2" fmla="*/ 2621917 h 2621917"/>
              <a:gd name="connsiteX3" fmla="*/ 799214 w 799214"/>
              <a:gd name="connsiteY3" fmla="*/ 0 h 2621917"/>
              <a:gd name="connsiteX4" fmla="*/ 714895 w 799214"/>
              <a:gd name="connsiteY4" fmla="*/ 15723 h 2621917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5 h 2606194"/>
              <a:gd name="connsiteX4" fmla="*/ 714895 w 790358"/>
              <a:gd name="connsiteY4" fmla="*/ 0 h 2606194"/>
              <a:gd name="connsiteX0" fmla="*/ 714895 w 793087"/>
              <a:gd name="connsiteY0" fmla="*/ 11202 h 2617396"/>
              <a:gd name="connsiteX1" fmla="*/ 0 w 793087"/>
              <a:gd name="connsiteY1" fmla="*/ 2409578 h 2617396"/>
              <a:gd name="connsiteX2" fmla="*/ 0 w 793087"/>
              <a:gd name="connsiteY2" fmla="*/ 2617396 h 2617396"/>
              <a:gd name="connsiteX3" fmla="*/ 793087 w 793087"/>
              <a:gd name="connsiteY3" fmla="*/ 0 h 2617396"/>
              <a:gd name="connsiteX4" fmla="*/ 714895 w 793087"/>
              <a:gd name="connsiteY4" fmla="*/ 11202 h 2617396"/>
              <a:gd name="connsiteX0" fmla="*/ 714896 w 793087"/>
              <a:gd name="connsiteY0" fmla="*/ 0 h 2617699"/>
              <a:gd name="connsiteX1" fmla="*/ 0 w 793087"/>
              <a:gd name="connsiteY1" fmla="*/ 2409881 h 2617699"/>
              <a:gd name="connsiteX2" fmla="*/ 0 w 793087"/>
              <a:gd name="connsiteY2" fmla="*/ 2617699 h 2617699"/>
              <a:gd name="connsiteX3" fmla="*/ 793087 w 793087"/>
              <a:gd name="connsiteY3" fmla="*/ 303 h 2617699"/>
              <a:gd name="connsiteX4" fmla="*/ 714896 w 793087"/>
              <a:gd name="connsiteY4" fmla="*/ 0 h 261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3087" h="2617699">
                <a:moveTo>
                  <a:pt x="714896" y="0"/>
                </a:moveTo>
                <a:lnTo>
                  <a:pt x="0" y="2409881"/>
                </a:lnTo>
                <a:lnTo>
                  <a:pt x="0" y="2617699"/>
                </a:lnTo>
                <a:lnTo>
                  <a:pt x="793087" y="303"/>
                </a:lnTo>
                <a:lnTo>
                  <a:pt x="714896" y="0"/>
                </a:lnTo>
                <a:close/>
              </a:path>
            </a:pathLst>
          </a:custGeom>
          <a:solidFill>
            <a:srgbClr val="FF6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aseline="-25000" dirty="0"/>
              <a:t> </a:t>
            </a: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D3A2DCA-365C-A2F0-E33F-DE13B02BF5D7}"/>
              </a:ext>
            </a:extLst>
          </p:cNvPr>
          <p:cNvSpPr/>
          <p:nvPr/>
        </p:nvSpPr>
        <p:spPr>
          <a:xfrm flipH="1">
            <a:off x="4707307" y="306"/>
            <a:ext cx="3392569" cy="6858378"/>
          </a:xfrm>
          <a:custGeom>
            <a:avLst/>
            <a:gdLst>
              <a:gd name="connsiteX0" fmla="*/ 714895 w 789709"/>
              <a:gd name="connsiteY0" fmla="*/ 16625 h 2601883"/>
              <a:gd name="connsiteX1" fmla="*/ 0 w 789709"/>
              <a:gd name="connsiteY1" fmla="*/ 2394065 h 2601883"/>
              <a:gd name="connsiteX2" fmla="*/ 0 w 789709"/>
              <a:gd name="connsiteY2" fmla="*/ 2601883 h 2601883"/>
              <a:gd name="connsiteX3" fmla="*/ 789709 w 789709"/>
              <a:gd name="connsiteY3" fmla="*/ 0 h 2601883"/>
              <a:gd name="connsiteX4" fmla="*/ 714895 w 789709"/>
              <a:gd name="connsiteY4" fmla="*/ 16625 h 2601883"/>
              <a:gd name="connsiteX0" fmla="*/ 714895 w 789709"/>
              <a:gd name="connsiteY0" fmla="*/ 0 h 2606194"/>
              <a:gd name="connsiteX1" fmla="*/ 0 w 789709"/>
              <a:gd name="connsiteY1" fmla="*/ 2398376 h 2606194"/>
              <a:gd name="connsiteX2" fmla="*/ 0 w 789709"/>
              <a:gd name="connsiteY2" fmla="*/ 2606194 h 2606194"/>
              <a:gd name="connsiteX3" fmla="*/ 789709 w 789709"/>
              <a:gd name="connsiteY3" fmla="*/ 4311 h 2606194"/>
              <a:gd name="connsiteX4" fmla="*/ 714895 w 789709"/>
              <a:gd name="connsiteY4" fmla="*/ 0 h 2606194"/>
              <a:gd name="connsiteX0" fmla="*/ 714895 w 793310"/>
              <a:gd name="connsiteY0" fmla="*/ 3280 h 2609474"/>
              <a:gd name="connsiteX1" fmla="*/ 0 w 793310"/>
              <a:gd name="connsiteY1" fmla="*/ 2401656 h 2609474"/>
              <a:gd name="connsiteX2" fmla="*/ 0 w 793310"/>
              <a:gd name="connsiteY2" fmla="*/ 2609474 h 2609474"/>
              <a:gd name="connsiteX3" fmla="*/ 793310 w 793310"/>
              <a:gd name="connsiteY3" fmla="*/ 0 h 2609474"/>
              <a:gd name="connsiteX4" fmla="*/ 714895 w 793310"/>
              <a:gd name="connsiteY4" fmla="*/ 3280 h 2609474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3 h 2606194"/>
              <a:gd name="connsiteX4" fmla="*/ 714895 w 790358"/>
              <a:gd name="connsiteY4" fmla="*/ 0 h 2606194"/>
              <a:gd name="connsiteX0" fmla="*/ 714895 w 793310"/>
              <a:gd name="connsiteY0" fmla="*/ 12612 h 2618806"/>
              <a:gd name="connsiteX1" fmla="*/ 0 w 793310"/>
              <a:gd name="connsiteY1" fmla="*/ 2410988 h 2618806"/>
              <a:gd name="connsiteX2" fmla="*/ 0 w 793310"/>
              <a:gd name="connsiteY2" fmla="*/ 2618806 h 2618806"/>
              <a:gd name="connsiteX3" fmla="*/ 793310 w 793310"/>
              <a:gd name="connsiteY3" fmla="*/ 0 h 2618806"/>
              <a:gd name="connsiteX4" fmla="*/ 714895 w 793310"/>
              <a:gd name="connsiteY4" fmla="*/ 12612 h 2618806"/>
              <a:gd name="connsiteX0" fmla="*/ 714895 w 796262"/>
              <a:gd name="connsiteY0" fmla="*/ 0 h 2606194"/>
              <a:gd name="connsiteX1" fmla="*/ 0 w 796262"/>
              <a:gd name="connsiteY1" fmla="*/ 2398376 h 2606194"/>
              <a:gd name="connsiteX2" fmla="*/ 0 w 796262"/>
              <a:gd name="connsiteY2" fmla="*/ 2606194 h 2606194"/>
              <a:gd name="connsiteX3" fmla="*/ 796262 w 796262"/>
              <a:gd name="connsiteY3" fmla="*/ 15387 h 2606194"/>
              <a:gd name="connsiteX4" fmla="*/ 714895 w 796262"/>
              <a:gd name="connsiteY4" fmla="*/ 0 h 2606194"/>
              <a:gd name="connsiteX0" fmla="*/ 714895 w 799214"/>
              <a:gd name="connsiteY0" fmla="*/ 15723 h 2621917"/>
              <a:gd name="connsiteX1" fmla="*/ 0 w 799214"/>
              <a:gd name="connsiteY1" fmla="*/ 2414099 h 2621917"/>
              <a:gd name="connsiteX2" fmla="*/ 0 w 799214"/>
              <a:gd name="connsiteY2" fmla="*/ 2621917 h 2621917"/>
              <a:gd name="connsiteX3" fmla="*/ 799214 w 799214"/>
              <a:gd name="connsiteY3" fmla="*/ 0 h 2621917"/>
              <a:gd name="connsiteX4" fmla="*/ 714895 w 799214"/>
              <a:gd name="connsiteY4" fmla="*/ 15723 h 2621917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5 h 2606194"/>
              <a:gd name="connsiteX4" fmla="*/ 714895 w 790358"/>
              <a:gd name="connsiteY4" fmla="*/ 0 h 2606194"/>
              <a:gd name="connsiteX0" fmla="*/ 714895 w 793087"/>
              <a:gd name="connsiteY0" fmla="*/ 11202 h 2617396"/>
              <a:gd name="connsiteX1" fmla="*/ 0 w 793087"/>
              <a:gd name="connsiteY1" fmla="*/ 2409578 h 2617396"/>
              <a:gd name="connsiteX2" fmla="*/ 0 w 793087"/>
              <a:gd name="connsiteY2" fmla="*/ 2617396 h 2617396"/>
              <a:gd name="connsiteX3" fmla="*/ 793087 w 793087"/>
              <a:gd name="connsiteY3" fmla="*/ 0 h 2617396"/>
              <a:gd name="connsiteX4" fmla="*/ 714895 w 793087"/>
              <a:gd name="connsiteY4" fmla="*/ 11202 h 2617396"/>
              <a:gd name="connsiteX0" fmla="*/ 714896 w 793087"/>
              <a:gd name="connsiteY0" fmla="*/ 0 h 2617699"/>
              <a:gd name="connsiteX1" fmla="*/ 0 w 793087"/>
              <a:gd name="connsiteY1" fmla="*/ 2409881 h 2617699"/>
              <a:gd name="connsiteX2" fmla="*/ 0 w 793087"/>
              <a:gd name="connsiteY2" fmla="*/ 2617699 h 2617699"/>
              <a:gd name="connsiteX3" fmla="*/ 793087 w 793087"/>
              <a:gd name="connsiteY3" fmla="*/ 303 h 2617699"/>
              <a:gd name="connsiteX4" fmla="*/ 714896 w 793087"/>
              <a:gd name="connsiteY4" fmla="*/ 0 h 2617699"/>
              <a:gd name="connsiteX0" fmla="*/ 2050497 w 2128688"/>
              <a:gd name="connsiteY0" fmla="*/ 0 h 6831955"/>
              <a:gd name="connsiteX1" fmla="*/ 1335601 w 2128688"/>
              <a:gd name="connsiteY1" fmla="*/ 2409881 h 6831955"/>
              <a:gd name="connsiteX2" fmla="*/ 0 w 2128688"/>
              <a:gd name="connsiteY2" fmla="*/ 6831955 h 6831955"/>
              <a:gd name="connsiteX3" fmla="*/ 2128688 w 2128688"/>
              <a:gd name="connsiteY3" fmla="*/ 303 h 6831955"/>
              <a:gd name="connsiteX4" fmla="*/ 2050497 w 2128688"/>
              <a:gd name="connsiteY4" fmla="*/ 0 h 6831955"/>
              <a:gd name="connsiteX0" fmla="*/ 2129062 w 2207253"/>
              <a:gd name="connsiteY0" fmla="*/ 0 h 6832482"/>
              <a:gd name="connsiteX1" fmla="*/ 0 w 2207253"/>
              <a:gd name="connsiteY1" fmla="*/ 6832482 h 6832482"/>
              <a:gd name="connsiteX2" fmla="*/ 78565 w 2207253"/>
              <a:gd name="connsiteY2" fmla="*/ 6831955 h 6832482"/>
              <a:gd name="connsiteX3" fmla="*/ 2207253 w 2207253"/>
              <a:gd name="connsiteY3" fmla="*/ 303 h 6832482"/>
              <a:gd name="connsiteX4" fmla="*/ 2129062 w 2207253"/>
              <a:gd name="connsiteY4" fmla="*/ 0 h 6832482"/>
              <a:gd name="connsiteX0" fmla="*/ 2464748 w 2542939"/>
              <a:gd name="connsiteY0" fmla="*/ 0 h 6832482"/>
              <a:gd name="connsiteX1" fmla="*/ 0 w 2542939"/>
              <a:gd name="connsiteY1" fmla="*/ 6832482 h 6832482"/>
              <a:gd name="connsiteX2" fmla="*/ 414251 w 2542939"/>
              <a:gd name="connsiteY2" fmla="*/ 6831955 h 6832482"/>
              <a:gd name="connsiteX3" fmla="*/ 2542939 w 2542939"/>
              <a:gd name="connsiteY3" fmla="*/ 303 h 6832482"/>
              <a:gd name="connsiteX4" fmla="*/ 2464748 w 2542939"/>
              <a:gd name="connsiteY4" fmla="*/ 0 h 6832482"/>
              <a:gd name="connsiteX0" fmla="*/ 2464748 w 2542939"/>
              <a:gd name="connsiteY0" fmla="*/ 0 h 6835841"/>
              <a:gd name="connsiteX1" fmla="*/ 0 w 2542939"/>
              <a:gd name="connsiteY1" fmla="*/ 6832482 h 6835841"/>
              <a:gd name="connsiteX2" fmla="*/ 53842 w 2542939"/>
              <a:gd name="connsiteY2" fmla="*/ 6835841 h 6835841"/>
              <a:gd name="connsiteX3" fmla="*/ 2542939 w 2542939"/>
              <a:gd name="connsiteY3" fmla="*/ 303 h 6835841"/>
              <a:gd name="connsiteX4" fmla="*/ 2464748 w 2542939"/>
              <a:gd name="connsiteY4" fmla="*/ 0 h 6835841"/>
              <a:gd name="connsiteX0" fmla="*/ 2464748 w 2542939"/>
              <a:gd name="connsiteY0" fmla="*/ 0 h 6832482"/>
              <a:gd name="connsiteX1" fmla="*/ 0 w 2542939"/>
              <a:gd name="connsiteY1" fmla="*/ 6832482 h 6832482"/>
              <a:gd name="connsiteX2" fmla="*/ 76363 w 2542939"/>
              <a:gd name="connsiteY2" fmla="*/ 6815933 h 6832482"/>
              <a:gd name="connsiteX3" fmla="*/ 2542939 w 2542939"/>
              <a:gd name="connsiteY3" fmla="*/ 303 h 6832482"/>
              <a:gd name="connsiteX4" fmla="*/ 2464748 w 2542939"/>
              <a:gd name="connsiteY4" fmla="*/ 0 h 6832482"/>
              <a:gd name="connsiteX0" fmla="*/ 2472255 w 2550446"/>
              <a:gd name="connsiteY0" fmla="*/ 0 h 6815933"/>
              <a:gd name="connsiteX1" fmla="*/ 0 w 2550446"/>
              <a:gd name="connsiteY1" fmla="*/ 6815892 h 6815933"/>
              <a:gd name="connsiteX2" fmla="*/ 83870 w 2550446"/>
              <a:gd name="connsiteY2" fmla="*/ 6815933 h 6815933"/>
              <a:gd name="connsiteX3" fmla="*/ 2550446 w 2550446"/>
              <a:gd name="connsiteY3" fmla="*/ 303 h 6815933"/>
              <a:gd name="connsiteX4" fmla="*/ 2472255 w 2550446"/>
              <a:gd name="connsiteY4" fmla="*/ 0 h 6815933"/>
              <a:gd name="connsiteX0" fmla="*/ 2472255 w 2550446"/>
              <a:gd name="connsiteY0" fmla="*/ 0 h 6819251"/>
              <a:gd name="connsiteX1" fmla="*/ 0 w 2550446"/>
              <a:gd name="connsiteY1" fmla="*/ 6815892 h 6819251"/>
              <a:gd name="connsiteX2" fmla="*/ 76363 w 2550446"/>
              <a:gd name="connsiteY2" fmla="*/ 6819251 h 6819251"/>
              <a:gd name="connsiteX3" fmla="*/ 2550446 w 2550446"/>
              <a:gd name="connsiteY3" fmla="*/ 303 h 6819251"/>
              <a:gd name="connsiteX4" fmla="*/ 2472255 w 2550446"/>
              <a:gd name="connsiteY4" fmla="*/ 0 h 6819251"/>
              <a:gd name="connsiteX0" fmla="*/ 2472255 w 2550446"/>
              <a:gd name="connsiteY0" fmla="*/ 0 h 6819251"/>
              <a:gd name="connsiteX1" fmla="*/ 0 w 2550446"/>
              <a:gd name="connsiteY1" fmla="*/ 6815892 h 6819251"/>
              <a:gd name="connsiteX2" fmla="*/ 69813 w 2550446"/>
              <a:gd name="connsiteY2" fmla="*/ 6819251 h 6819251"/>
              <a:gd name="connsiteX3" fmla="*/ 2550446 w 2550446"/>
              <a:gd name="connsiteY3" fmla="*/ 303 h 6819251"/>
              <a:gd name="connsiteX4" fmla="*/ 2472255 w 2550446"/>
              <a:gd name="connsiteY4" fmla="*/ 0 h 6819251"/>
              <a:gd name="connsiteX0" fmla="*/ 2467887 w 2546078"/>
              <a:gd name="connsiteY0" fmla="*/ 0 h 6827473"/>
              <a:gd name="connsiteX1" fmla="*/ 0 w 2546078"/>
              <a:gd name="connsiteY1" fmla="*/ 6827473 h 6827473"/>
              <a:gd name="connsiteX2" fmla="*/ 65445 w 2546078"/>
              <a:gd name="connsiteY2" fmla="*/ 6819251 h 6827473"/>
              <a:gd name="connsiteX3" fmla="*/ 2546078 w 2546078"/>
              <a:gd name="connsiteY3" fmla="*/ 303 h 6827473"/>
              <a:gd name="connsiteX4" fmla="*/ 2467887 w 2546078"/>
              <a:gd name="connsiteY4" fmla="*/ 0 h 6827473"/>
              <a:gd name="connsiteX0" fmla="*/ 2465703 w 2543894"/>
              <a:gd name="connsiteY0" fmla="*/ 0 h 6824578"/>
              <a:gd name="connsiteX1" fmla="*/ 0 w 2543894"/>
              <a:gd name="connsiteY1" fmla="*/ 6824578 h 6824578"/>
              <a:gd name="connsiteX2" fmla="*/ 63261 w 2543894"/>
              <a:gd name="connsiteY2" fmla="*/ 6819251 h 6824578"/>
              <a:gd name="connsiteX3" fmla="*/ 2543894 w 2543894"/>
              <a:gd name="connsiteY3" fmla="*/ 303 h 6824578"/>
              <a:gd name="connsiteX4" fmla="*/ 2465703 w 2543894"/>
              <a:gd name="connsiteY4" fmla="*/ 0 h 6824578"/>
              <a:gd name="connsiteX0" fmla="*/ 2465703 w 2543894"/>
              <a:gd name="connsiteY0" fmla="*/ 0 h 6819251"/>
              <a:gd name="connsiteX1" fmla="*/ 0 w 2543894"/>
              <a:gd name="connsiteY1" fmla="*/ 6818787 h 6819251"/>
              <a:gd name="connsiteX2" fmla="*/ 63261 w 2543894"/>
              <a:gd name="connsiteY2" fmla="*/ 6819251 h 6819251"/>
              <a:gd name="connsiteX3" fmla="*/ 2543894 w 2543894"/>
              <a:gd name="connsiteY3" fmla="*/ 303 h 6819251"/>
              <a:gd name="connsiteX4" fmla="*/ 2465703 w 2543894"/>
              <a:gd name="connsiteY4" fmla="*/ 0 h 6819251"/>
              <a:gd name="connsiteX0" fmla="*/ 2475699 w 2543894"/>
              <a:gd name="connsiteY0" fmla="*/ 2348 h 6818948"/>
              <a:gd name="connsiteX1" fmla="*/ 0 w 2543894"/>
              <a:gd name="connsiteY1" fmla="*/ 6818484 h 6818948"/>
              <a:gd name="connsiteX2" fmla="*/ 63261 w 2543894"/>
              <a:gd name="connsiteY2" fmla="*/ 6818948 h 6818948"/>
              <a:gd name="connsiteX3" fmla="*/ 2543894 w 2543894"/>
              <a:gd name="connsiteY3" fmla="*/ 0 h 6818948"/>
              <a:gd name="connsiteX4" fmla="*/ 2475699 w 2543894"/>
              <a:gd name="connsiteY4" fmla="*/ 2348 h 681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3894" h="6818948">
                <a:moveTo>
                  <a:pt x="2475699" y="2348"/>
                </a:moveTo>
                <a:lnTo>
                  <a:pt x="0" y="6818484"/>
                </a:lnTo>
                <a:lnTo>
                  <a:pt x="63261" y="6818948"/>
                </a:lnTo>
                <a:lnTo>
                  <a:pt x="2543894" y="0"/>
                </a:lnTo>
                <a:lnTo>
                  <a:pt x="2475699" y="2348"/>
                </a:lnTo>
                <a:close/>
              </a:path>
            </a:pathLst>
          </a:custGeom>
          <a:solidFill>
            <a:srgbClr val="FF6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aseline="0" dirty="0"/>
              <a:t> </a:t>
            </a:r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9E1F33A2-6AB5-909D-A019-41E699D6D660}"/>
              </a:ext>
            </a:extLst>
          </p:cNvPr>
          <p:cNvSpPr/>
          <p:nvPr/>
        </p:nvSpPr>
        <p:spPr>
          <a:xfrm flipH="1">
            <a:off x="10793863" y="-1580"/>
            <a:ext cx="662226" cy="6862704"/>
          </a:xfrm>
          <a:custGeom>
            <a:avLst/>
            <a:gdLst>
              <a:gd name="connsiteX0" fmla="*/ 714895 w 789709"/>
              <a:gd name="connsiteY0" fmla="*/ 16625 h 2601883"/>
              <a:gd name="connsiteX1" fmla="*/ 0 w 789709"/>
              <a:gd name="connsiteY1" fmla="*/ 2394065 h 2601883"/>
              <a:gd name="connsiteX2" fmla="*/ 0 w 789709"/>
              <a:gd name="connsiteY2" fmla="*/ 2601883 h 2601883"/>
              <a:gd name="connsiteX3" fmla="*/ 789709 w 789709"/>
              <a:gd name="connsiteY3" fmla="*/ 0 h 2601883"/>
              <a:gd name="connsiteX4" fmla="*/ 714895 w 789709"/>
              <a:gd name="connsiteY4" fmla="*/ 16625 h 2601883"/>
              <a:gd name="connsiteX0" fmla="*/ 714895 w 789709"/>
              <a:gd name="connsiteY0" fmla="*/ 0 h 2606194"/>
              <a:gd name="connsiteX1" fmla="*/ 0 w 789709"/>
              <a:gd name="connsiteY1" fmla="*/ 2398376 h 2606194"/>
              <a:gd name="connsiteX2" fmla="*/ 0 w 789709"/>
              <a:gd name="connsiteY2" fmla="*/ 2606194 h 2606194"/>
              <a:gd name="connsiteX3" fmla="*/ 789709 w 789709"/>
              <a:gd name="connsiteY3" fmla="*/ 4311 h 2606194"/>
              <a:gd name="connsiteX4" fmla="*/ 714895 w 789709"/>
              <a:gd name="connsiteY4" fmla="*/ 0 h 2606194"/>
              <a:gd name="connsiteX0" fmla="*/ 714895 w 793310"/>
              <a:gd name="connsiteY0" fmla="*/ 3280 h 2609474"/>
              <a:gd name="connsiteX1" fmla="*/ 0 w 793310"/>
              <a:gd name="connsiteY1" fmla="*/ 2401656 h 2609474"/>
              <a:gd name="connsiteX2" fmla="*/ 0 w 793310"/>
              <a:gd name="connsiteY2" fmla="*/ 2609474 h 2609474"/>
              <a:gd name="connsiteX3" fmla="*/ 793310 w 793310"/>
              <a:gd name="connsiteY3" fmla="*/ 0 h 2609474"/>
              <a:gd name="connsiteX4" fmla="*/ 714895 w 793310"/>
              <a:gd name="connsiteY4" fmla="*/ 3280 h 2609474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3 h 2606194"/>
              <a:gd name="connsiteX4" fmla="*/ 714895 w 790358"/>
              <a:gd name="connsiteY4" fmla="*/ 0 h 2606194"/>
              <a:gd name="connsiteX0" fmla="*/ 714895 w 793310"/>
              <a:gd name="connsiteY0" fmla="*/ 12612 h 2618806"/>
              <a:gd name="connsiteX1" fmla="*/ 0 w 793310"/>
              <a:gd name="connsiteY1" fmla="*/ 2410988 h 2618806"/>
              <a:gd name="connsiteX2" fmla="*/ 0 w 793310"/>
              <a:gd name="connsiteY2" fmla="*/ 2618806 h 2618806"/>
              <a:gd name="connsiteX3" fmla="*/ 793310 w 793310"/>
              <a:gd name="connsiteY3" fmla="*/ 0 h 2618806"/>
              <a:gd name="connsiteX4" fmla="*/ 714895 w 793310"/>
              <a:gd name="connsiteY4" fmla="*/ 12612 h 2618806"/>
              <a:gd name="connsiteX0" fmla="*/ 714895 w 796262"/>
              <a:gd name="connsiteY0" fmla="*/ 0 h 2606194"/>
              <a:gd name="connsiteX1" fmla="*/ 0 w 796262"/>
              <a:gd name="connsiteY1" fmla="*/ 2398376 h 2606194"/>
              <a:gd name="connsiteX2" fmla="*/ 0 w 796262"/>
              <a:gd name="connsiteY2" fmla="*/ 2606194 h 2606194"/>
              <a:gd name="connsiteX3" fmla="*/ 796262 w 796262"/>
              <a:gd name="connsiteY3" fmla="*/ 15387 h 2606194"/>
              <a:gd name="connsiteX4" fmla="*/ 714895 w 796262"/>
              <a:gd name="connsiteY4" fmla="*/ 0 h 2606194"/>
              <a:gd name="connsiteX0" fmla="*/ 714895 w 799214"/>
              <a:gd name="connsiteY0" fmla="*/ 15723 h 2621917"/>
              <a:gd name="connsiteX1" fmla="*/ 0 w 799214"/>
              <a:gd name="connsiteY1" fmla="*/ 2414099 h 2621917"/>
              <a:gd name="connsiteX2" fmla="*/ 0 w 799214"/>
              <a:gd name="connsiteY2" fmla="*/ 2621917 h 2621917"/>
              <a:gd name="connsiteX3" fmla="*/ 799214 w 799214"/>
              <a:gd name="connsiteY3" fmla="*/ 0 h 2621917"/>
              <a:gd name="connsiteX4" fmla="*/ 714895 w 799214"/>
              <a:gd name="connsiteY4" fmla="*/ 15723 h 2621917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5 h 2606194"/>
              <a:gd name="connsiteX4" fmla="*/ 714895 w 790358"/>
              <a:gd name="connsiteY4" fmla="*/ 0 h 2606194"/>
              <a:gd name="connsiteX0" fmla="*/ 714895 w 793087"/>
              <a:gd name="connsiteY0" fmla="*/ 11202 h 2617396"/>
              <a:gd name="connsiteX1" fmla="*/ 0 w 793087"/>
              <a:gd name="connsiteY1" fmla="*/ 2409578 h 2617396"/>
              <a:gd name="connsiteX2" fmla="*/ 0 w 793087"/>
              <a:gd name="connsiteY2" fmla="*/ 2617396 h 2617396"/>
              <a:gd name="connsiteX3" fmla="*/ 793087 w 793087"/>
              <a:gd name="connsiteY3" fmla="*/ 0 h 2617396"/>
              <a:gd name="connsiteX4" fmla="*/ 714895 w 793087"/>
              <a:gd name="connsiteY4" fmla="*/ 11202 h 2617396"/>
              <a:gd name="connsiteX0" fmla="*/ 714896 w 793087"/>
              <a:gd name="connsiteY0" fmla="*/ 0 h 2617699"/>
              <a:gd name="connsiteX1" fmla="*/ 0 w 793087"/>
              <a:gd name="connsiteY1" fmla="*/ 2409881 h 2617699"/>
              <a:gd name="connsiteX2" fmla="*/ 0 w 793087"/>
              <a:gd name="connsiteY2" fmla="*/ 2617699 h 2617699"/>
              <a:gd name="connsiteX3" fmla="*/ 793087 w 793087"/>
              <a:gd name="connsiteY3" fmla="*/ 303 h 2617699"/>
              <a:gd name="connsiteX4" fmla="*/ 714896 w 793087"/>
              <a:gd name="connsiteY4" fmla="*/ 0 h 2617699"/>
              <a:gd name="connsiteX0" fmla="*/ 2050497 w 2128688"/>
              <a:gd name="connsiteY0" fmla="*/ 0 h 6831955"/>
              <a:gd name="connsiteX1" fmla="*/ 1335601 w 2128688"/>
              <a:gd name="connsiteY1" fmla="*/ 2409881 h 6831955"/>
              <a:gd name="connsiteX2" fmla="*/ 0 w 2128688"/>
              <a:gd name="connsiteY2" fmla="*/ 6831955 h 6831955"/>
              <a:gd name="connsiteX3" fmla="*/ 2128688 w 2128688"/>
              <a:gd name="connsiteY3" fmla="*/ 303 h 6831955"/>
              <a:gd name="connsiteX4" fmla="*/ 2050497 w 2128688"/>
              <a:gd name="connsiteY4" fmla="*/ 0 h 6831955"/>
              <a:gd name="connsiteX0" fmla="*/ 2129062 w 2207253"/>
              <a:gd name="connsiteY0" fmla="*/ 0 h 6832482"/>
              <a:gd name="connsiteX1" fmla="*/ 0 w 2207253"/>
              <a:gd name="connsiteY1" fmla="*/ 6832482 h 6832482"/>
              <a:gd name="connsiteX2" fmla="*/ 78565 w 2207253"/>
              <a:gd name="connsiteY2" fmla="*/ 6831955 h 6832482"/>
              <a:gd name="connsiteX3" fmla="*/ 2207253 w 2207253"/>
              <a:gd name="connsiteY3" fmla="*/ 303 h 6832482"/>
              <a:gd name="connsiteX4" fmla="*/ 2129062 w 2207253"/>
              <a:gd name="connsiteY4" fmla="*/ 0 h 6832482"/>
              <a:gd name="connsiteX0" fmla="*/ 2464748 w 2542939"/>
              <a:gd name="connsiteY0" fmla="*/ 0 h 6832482"/>
              <a:gd name="connsiteX1" fmla="*/ 0 w 2542939"/>
              <a:gd name="connsiteY1" fmla="*/ 6832482 h 6832482"/>
              <a:gd name="connsiteX2" fmla="*/ 414251 w 2542939"/>
              <a:gd name="connsiteY2" fmla="*/ 6831955 h 6832482"/>
              <a:gd name="connsiteX3" fmla="*/ 2542939 w 2542939"/>
              <a:gd name="connsiteY3" fmla="*/ 303 h 6832482"/>
              <a:gd name="connsiteX4" fmla="*/ 2464748 w 2542939"/>
              <a:gd name="connsiteY4" fmla="*/ 0 h 6832482"/>
              <a:gd name="connsiteX0" fmla="*/ 2464748 w 2542939"/>
              <a:gd name="connsiteY0" fmla="*/ 0 h 6835841"/>
              <a:gd name="connsiteX1" fmla="*/ 0 w 2542939"/>
              <a:gd name="connsiteY1" fmla="*/ 6832482 h 6835841"/>
              <a:gd name="connsiteX2" fmla="*/ 53842 w 2542939"/>
              <a:gd name="connsiteY2" fmla="*/ 6835841 h 6835841"/>
              <a:gd name="connsiteX3" fmla="*/ 2542939 w 2542939"/>
              <a:gd name="connsiteY3" fmla="*/ 303 h 6835841"/>
              <a:gd name="connsiteX4" fmla="*/ 2464748 w 2542939"/>
              <a:gd name="connsiteY4" fmla="*/ 0 h 6835841"/>
              <a:gd name="connsiteX0" fmla="*/ 2464748 w 2542939"/>
              <a:gd name="connsiteY0" fmla="*/ 0 h 6832482"/>
              <a:gd name="connsiteX1" fmla="*/ 0 w 2542939"/>
              <a:gd name="connsiteY1" fmla="*/ 6832482 h 6832482"/>
              <a:gd name="connsiteX2" fmla="*/ 76363 w 2542939"/>
              <a:gd name="connsiteY2" fmla="*/ 6815933 h 6832482"/>
              <a:gd name="connsiteX3" fmla="*/ 2542939 w 2542939"/>
              <a:gd name="connsiteY3" fmla="*/ 303 h 6832482"/>
              <a:gd name="connsiteX4" fmla="*/ 2464748 w 2542939"/>
              <a:gd name="connsiteY4" fmla="*/ 0 h 6832482"/>
              <a:gd name="connsiteX0" fmla="*/ 2472255 w 2550446"/>
              <a:gd name="connsiteY0" fmla="*/ 0 h 6815933"/>
              <a:gd name="connsiteX1" fmla="*/ 0 w 2550446"/>
              <a:gd name="connsiteY1" fmla="*/ 6815892 h 6815933"/>
              <a:gd name="connsiteX2" fmla="*/ 83870 w 2550446"/>
              <a:gd name="connsiteY2" fmla="*/ 6815933 h 6815933"/>
              <a:gd name="connsiteX3" fmla="*/ 2550446 w 2550446"/>
              <a:gd name="connsiteY3" fmla="*/ 303 h 6815933"/>
              <a:gd name="connsiteX4" fmla="*/ 2472255 w 2550446"/>
              <a:gd name="connsiteY4" fmla="*/ 0 h 6815933"/>
              <a:gd name="connsiteX0" fmla="*/ 2472255 w 2550446"/>
              <a:gd name="connsiteY0" fmla="*/ 0 h 6819251"/>
              <a:gd name="connsiteX1" fmla="*/ 0 w 2550446"/>
              <a:gd name="connsiteY1" fmla="*/ 6815892 h 6819251"/>
              <a:gd name="connsiteX2" fmla="*/ 76363 w 2550446"/>
              <a:gd name="connsiteY2" fmla="*/ 6819251 h 6819251"/>
              <a:gd name="connsiteX3" fmla="*/ 2550446 w 2550446"/>
              <a:gd name="connsiteY3" fmla="*/ 303 h 6819251"/>
              <a:gd name="connsiteX4" fmla="*/ 2472255 w 2550446"/>
              <a:gd name="connsiteY4" fmla="*/ 0 h 6819251"/>
              <a:gd name="connsiteX0" fmla="*/ 2472255 w 2695414"/>
              <a:gd name="connsiteY0" fmla="*/ 0 h 6819251"/>
              <a:gd name="connsiteX1" fmla="*/ 0 w 2695414"/>
              <a:gd name="connsiteY1" fmla="*/ 6815892 h 6819251"/>
              <a:gd name="connsiteX2" fmla="*/ 76363 w 2695414"/>
              <a:gd name="connsiteY2" fmla="*/ 6819251 h 6819251"/>
              <a:gd name="connsiteX3" fmla="*/ 2695414 w 2695414"/>
              <a:gd name="connsiteY3" fmla="*/ 5140 h 6819251"/>
              <a:gd name="connsiteX4" fmla="*/ 2472255 w 2695414"/>
              <a:gd name="connsiteY4" fmla="*/ 0 h 6819251"/>
              <a:gd name="connsiteX0" fmla="*/ 2347997 w 2695414"/>
              <a:gd name="connsiteY0" fmla="*/ 0 h 6819251"/>
              <a:gd name="connsiteX1" fmla="*/ 0 w 2695414"/>
              <a:gd name="connsiteY1" fmla="*/ 6815892 h 6819251"/>
              <a:gd name="connsiteX2" fmla="*/ 76363 w 2695414"/>
              <a:gd name="connsiteY2" fmla="*/ 6819251 h 6819251"/>
              <a:gd name="connsiteX3" fmla="*/ 2695414 w 2695414"/>
              <a:gd name="connsiteY3" fmla="*/ 5140 h 6819251"/>
              <a:gd name="connsiteX4" fmla="*/ 2347997 w 2695414"/>
              <a:gd name="connsiteY4" fmla="*/ 0 h 6819251"/>
              <a:gd name="connsiteX0" fmla="*/ 2347997 w 2695414"/>
              <a:gd name="connsiteY0" fmla="*/ 0 h 6819251"/>
              <a:gd name="connsiteX1" fmla="*/ 0 w 2695414"/>
              <a:gd name="connsiteY1" fmla="*/ 6815892 h 6819251"/>
              <a:gd name="connsiteX2" fmla="*/ 200622 w 2695414"/>
              <a:gd name="connsiteY2" fmla="*/ 6819251 h 6819251"/>
              <a:gd name="connsiteX3" fmla="*/ 2695414 w 2695414"/>
              <a:gd name="connsiteY3" fmla="*/ 5140 h 6819251"/>
              <a:gd name="connsiteX4" fmla="*/ 2347997 w 2695414"/>
              <a:gd name="connsiteY4" fmla="*/ 0 h 6819251"/>
              <a:gd name="connsiteX0" fmla="*/ 2472254 w 2819671"/>
              <a:gd name="connsiteY0" fmla="*/ 0 h 6820729"/>
              <a:gd name="connsiteX1" fmla="*/ 0 w 2819671"/>
              <a:gd name="connsiteY1" fmla="*/ 6820729 h 6820729"/>
              <a:gd name="connsiteX2" fmla="*/ 324879 w 2819671"/>
              <a:gd name="connsiteY2" fmla="*/ 6819251 h 6820729"/>
              <a:gd name="connsiteX3" fmla="*/ 2819671 w 2819671"/>
              <a:gd name="connsiteY3" fmla="*/ 5140 h 6820729"/>
              <a:gd name="connsiteX4" fmla="*/ 2472254 w 2819671"/>
              <a:gd name="connsiteY4" fmla="*/ 0 h 6820729"/>
              <a:gd name="connsiteX0" fmla="*/ 2472254 w 2819671"/>
              <a:gd name="connsiteY0" fmla="*/ 0 h 6820729"/>
              <a:gd name="connsiteX1" fmla="*/ 0 w 2819671"/>
              <a:gd name="connsiteY1" fmla="*/ 6820729 h 6820729"/>
              <a:gd name="connsiteX2" fmla="*/ 324879 w 2819671"/>
              <a:gd name="connsiteY2" fmla="*/ 6819251 h 6820729"/>
              <a:gd name="connsiteX3" fmla="*/ 2819671 w 2819671"/>
              <a:gd name="connsiteY3" fmla="*/ 1429 h 6820729"/>
              <a:gd name="connsiteX4" fmla="*/ 2472254 w 2819671"/>
              <a:gd name="connsiteY4" fmla="*/ 0 h 6820729"/>
              <a:gd name="connsiteX0" fmla="*/ 2472254 w 2819671"/>
              <a:gd name="connsiteY0" fmla="*/ 0 h 6820729"/>
              <a:gd name="connsiteX1" fmla="*/ 0 w 2819671"/>
              <a:gd name="connsiteY1" fmla="*/ 6820729 h 6820729"/>
              <a:gd name="connsiteX2" fmla="*/ 324879 w 2819671"/>
              <a:gd name="connsiteY2" fmla="*/ 6819251 h 6820729"/>
              <a:gd name="connsiteX3" fmla="*/ 2819671 w 2819671"/>
              <a:gd name="connsiteY3" fmla="*/ 1429 h 6820729"/>
              <a:gd name="connsiteX4" fmla="*/ 2472254 w 2819671"/>
              <a:gd name="connsiteY4" fmla="*/ 0 h 6820729"/>
              <a:gd name="connsiteX0" fmla="*/ 2472254 w 2819671"/>
              <a:gd name="connsiteY0" fmla="*/ 1572 h 6822301"/>
              <a:gd name="connsiteX1" fmla="*/ 0 w 2819671"/>
              <a:gd name="connsiteY1" fmla="*/ 6822301 h 6822301"/>
              <a:gd name="connsiteX2" fmla="*/ 324879 w 2819671"/>
              <a:gd name="connsiteY2" fmla="*/ 6820823 h 6822301"/>
              <a:gd name="connsiteX3" fmla="*/ 2819671 w 2819671"/>
              <a:gd name="connsiteY3" fmla="*/ 0 h 6822301"/>
              <a:gd name="connsiteX4" fmla="*/ 2472254 w 2819671"/>
              <a:gd name="connsiteY4" fmla="*/ 1572 h 6822301"/>
              <a:gd name="connsiteX0" fmla="*/ 2472254 w 2819671"/>
              <a:gd name="connsiteY0" fmla="*/ 1572 h 6822301"/>
              <a:gd name="connsiteX1" fmla="*/ 0 w 2819671"/>
              <a:gd name="connsiteY1" fmla="*/ 6822301 h 6822301"/>
              <a:gd name="connsiteX2" fmla="*/ 324880 w 2819671"/>
              <a:gd name="connsiteY2" fmla="*/ 6820823 h 6822301"/>
              <a:gd name="connsiteX3" fmla="*/ 2819671 w 2819671"/>
              <a:gd name="connsiteY3" fmla="*/ 0 h 6822301"/>
              <a:gd name="connsiteX4" fmla="*/ 2472254 w 2819671"/>
              <a:gd name="connsiteY4" fmla="*/ 1572 h 6822301"/>
              <a:gd name="connsiteX0" fmla="*/ 2472254 w 2819671"/>
              <a:gd name="connsiteY0" fmla="*/ 1572 h 6822301"/>
              <a:gd name="connsiteX1" fmla="*/ 0 w 2819671"/>
              <a:gd name="connsiteY1" fmla="*/ 6822301 h 6822301"/>
              <a:gd name="connsiteX2" fmla="*/ 324880 w 2819671"/>
              <a:gd name="connsiteY2" fmla="*/ 6820823 h 6822301"/>
              <a:gd name="connsiteX3" fmla="*/ 2819671 w 2819671"/>
              <a:gd name="connsiteY3" fmla="*/ 0 h 6822301"/>
              <a:gd name="connsiteX4" fmla="*/ 2472254 w 2819671"/>
              <a:gd name="connsiteY4" fmla="*/ 1572 h 6822301"/>
              <a:gd name="connsiteX0" fmla="*/ 2472254 w 2819671"/>
              <a:gd name="connsiteY0" fmla="*/ 1572 h 6826825"/>
              <a:gd name="connsiteX1" fmla="*/ 0 w 2819671"/>
              <a:gd name="connsiteY1" fmla="*/ 6822301 h 6826825"/>
              <a:gd name="connsiteX2" fmla="*/ 312029 w 2819671"/>
              <a:gd name="connsiteY2" fmla="*/ 6826825 h 6826825"/>
              <a:gd name="connsiteX3" fmla="*/ 2819671 w 2819671"/>
              <a:gd name="connsiteY3" fmla="*/ 0 h 6826825"/>
              <a:gd name="connsiteX4" fmla="*/ 2472254 w 2819671"/>
              <a:gd name="connsiteY4" fmla="*/ 1572 h 6826825"/>
              <a:gd name="connsiteX0" fmla="*/ 2472254 w 2819671"/>
              <a:gd name="connsiteY0" fmla="*/ 1572 h 6823929"/>
              <a:gd name="connsiteX1" fmla="*/ 0 w 2819671"/>
              <a:gd name="connsiteY1" fmla="*/ 6822301 h 6823929"/>
              <a:gd name="connsiteX2" fmla="*/ 299630 w 2819671"/>
              <a:gd name="connsiteY2" fmla="*/ 6823929 h 6823929"/>
              <a:gd name="connsiteX3" fmla="*/ 2819671 w 2819671"/>
              <a:gd name="connsiteY3" fmla="*/ 0 h 6823929"/>
              <a:gd name="connsiteX4" fmla="*/ 2472254 w 2819671"/>
              <a:gd name="connsiteY4" fmla="*/ 1572 h 682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671" h="6823929">
                <a:moveTo>
                  <a:pt x="2472254" y="1572"/>
                </a:moveTo>
                <a:lnTo>
                  <a:pt x="0" y="6822301"/>
                </a:lnTo>
                <a:lnTo>
                  <a:pt x="299630" y="6823929"/>
                </a:lnTo>
                <a:lnTo>
                  <a:pt x="2819671" y="0"/>
                </a:lnTo>
                <a:lnTo>
                  <a:pt x="2472254" y="1572"/>
                </a:lnTo>
                <a:close/>
              </a:path>
            </a:pathLst>
          </a:custGeom>
          <a:solidFill>
            <a:srgbClr val="FF6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aseline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78495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chapitre International">
    <p:bg>
      <p:bgPr>
        <a:solidFill>
          <a:srgbClr val="B98875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5B775374-A4F1-20D5-D949-E61A9A397957}"/>
              </a:ext>
            </a:extLst>
          </p:cNvPr>
          <p:cNvSpPr/>
          <p:nvPr/>
        </p:nvSpPr>
        <p:spPr>
          <a:xfrm>
            <a:off x="-9525" y="-14398"/>
            <a:ext cx="8084709" cy="3259752"/>
          </a:xfrm>
          <a:custGeom>
            <a:avLst/>
            <a:gdLst>
              <a:gd name="connsiteX0" fmla="*/ 0 w 8079971"/>
              <a:gd name="connsiteY0" fmla="*/ 16626 h 3266902"/>
              <a:gd name="connsiteX1" fmla="*/ 0 w 8079971"/>
              <a:gd name="connsiteY1" fmla="*/ 2468880 h 3266902"/>
              <a:gd name="connsiteX2" fmla="*/ 814648 w 8079971"/>
              <a:gd name="connsiteY2" fmla="*/ 3266902 h 3266902"/>
              <a:gd name="connsiteX3" fmla="*/ 8079971 w 8079971"/>
              <a:gd name="connsiteY3" fmla="*/ 0 h 3266902"/>
              <a:gd name="connsiteX4" fmla="*/ 0 w 8079971"/>
              <a:gd name="connsiteY4" fmla="*/ 16626 h 3266902"/>
              <a:gd name="connsiteX0" fmla="*/ 0 w 8079971"/>
              <a:gd name="connsiteY0" fmla="*/ 7150 h 3266902"/>
              <a:gd name="connsiteX1" fmla="*/ 0 w 8079971"/>
              <a:gd name="connsiteY1" fmla="*/ 2468880 h 3266902"/>
              <a:gd name="connsiteX2" fmla="*/ 814648 w 8079971"/>
              <a:gd name="connsiteY2" fmla="*/ 3266902 h 3266902"/>
              <a:gd name="connsiteX3" fmla="*/ 8079971 w 8079971"/>
              <a:gd name="connsiteY3" fmla="*/ 0 h 3266902"/>
              <a:gd name="connsiteX4" fmla="*/ 0 w 8079971"/>
              <a:gd name="connsiteY4" fmla="*/ 7150 h 3266902"/>
              <a:gd name="connsiteX0" fmla="*/ 0 w 8084709"/>
              <a:gd name="connsiteY0" fmla="*/ 0 h 3259752"/>
              <a:gd name="connsiteX1" fmla="*/ 0 w 8084709"/>
              <a:gd name="connsiteY1" fmla="*/ 2461730 h 3259752"/>
              <a:gd name="connsiteX2" fmla="*/ 814648 w 8084709"/>
              <a:gd name="connsiteY2" fmla="*/ 3259752 h 3259752"/>
              <a:gd name="connsiteX3" fmla="*/ 8084709 w 8084709"/>
              <a:gd name="connsiteY3" fmla="*/ 2326 h 3259752"/>
              <a:gd name="connsiteX4" fmla="*/ 0 w 8084709"/>
              <a:gd name="connsiteY4" fmla="*/ 0 h 325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4709" h="3259752">
                <a:moveTo>
                  <a:pt x="0" y="0"/>
                </a:moveTo>
                <a:lnTo>
                  <a:pt x="0" y="2461730"/>
                </a:lnTo>
                <a:lnTo>
                  <a:pt x="814648" y="3259752"/>
                </a:lnTo>
                <a:lnTo>
                  <a:pt x="8084709" y="2326"/>
                </a:lnTo>
                <a:lnTo>
                  <a:pt x="0" y="0"/>
                </a:lnTo>
                <a:close/>
              </a:path>
            </a:pathLst>
          </a:custGeom>
          <a:solidFill>
            <a:srgbClr val="B98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  </a:t>
            </a: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B8229A2A-874F-3FEA-5E6D-EA1F3B5B0808}"/>
              </a:ext>
            </a:extLst>
          </p:cNvPr>
          <p:cNvSpPr/>
          <p:nvPr/>
        </p:nvSpPr>
        <p:spPr>
          <a:xfrm>
            <a:off x="6238600" y="885423"/>
            <a:ext cx="5963719" cy="5987063"/>
          </a:xfrm>
          <a:custGeom>
            <a:avLst/>
            <a:gdLst>
              <a:gd name="connsiteX0" fmla="*/ 5958038 w 5967663"/>
              <a:gd name="connsiteY0" fmla="*/ 0 h 5996539"/>
              <a:gd name="connsiteX1" fmla="*/ 0 w 5967663"/>
              <a:gd name="connsiteY1" fmla="*/ 5996539 h 5996539"/>
              <a:gd name="connsiteX2" fmla="*/ 5967663 w 5967663"/>
              <a:gd name="connsiteY2" fmla="*/ 5967663 h 5996539"/>
              <a:gd name="connsiteX3" fmla="*/ 5958038 w 5967663"/>
              <a:gd name="connsiteY3" fmla="*/ 0 h 5996539"/>
              <a:gd name="connsiteX0" fmla="*/ 5958038 w 5967663"/>
              <a:gd name="connsiteY0" fmla="*/ 0 h 5996539"/>
              <a:gd name="connsiteX1" fmla="*/ 0 w 5967663"/>
              <a:gd name="connsiteY1" fmla="*/ 5996539 h 5996539"/>
              <a:gd name="connsiteX2" fmla="*/ 5967663 w 5967663"/>
              <a:gd name="connsiteY2" fmla="*/ 5986615 h 5996539"/>
              <a:gd name="connsiteX3" fmla="*/ 5958038 w 5967663"/>
              <a:gd name="connsiteY3" fmla="*/ 0 h 5996539"/>
              <a:gd name="connsiteX0" fmla="*/ 5953300 w 5962925"/>
              <a:gd name="connsiteY0" fmla="*/ 0 h 5987063"/>
              <a:gd name="connsiteX1" fmla="*/ 0 w 5962925"/>
              <a:gd name="connsiteY1" fmla="*/ 5987063 h 5987063"/>
              <a:gd name="connsiteX2" fmla="*/ 5962925 w 5962925"/>
              <a:gd name="connsiteY2" fmla="*/ 5986615 h 5987063"/>
              <a:gd name="connsiteX3" fmla="*/ 5953300 w 5962925"/>
              <a:gd name="connsiteY3" fmla="*/ 0 h 5987063"/>
              <a:gd name="connsiteX0" fmla="*/ 5962776 w 5963719"/>
              <a:gd name="connsiteY0" fmla="*/ 0 h 5987063"/>
              <a:gd name="connsiteX1" fmla="*/ 0 w 5963719"/>
              <a:gd name="connsiteY1" fmla="*/ 5987063 h 5987063"/>
              <a:gd name="connsiteX2" fmla="*/ 5962925 w 5963719"/>
              <a:gd name="connsiteY2" fmla="*/ 5986615 h 5987063"/>
              <a:gd name="connsiteX3" fmla="*/ 5962776 w 5963719"/>
              <a:gd name="connsiteY3" fmla="*/ 0 h 598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719" h="5987063">
                <a:moveTo>
                  <a:pt x="5962776" y="0"/>
                </a:moveTo>
                <a:lnTo>
                  <a:pt x="0" y="5987063"/>
                </a:lnTo>
                <a:lnTo>
                  <a:pt x="5962925" y="5986615"/>
                </a:lnTo>
                <a:cubicBezTo>
                  <a:pt x="5959717" y="3994186"/>
                  <a:pt x="5965984" y="1982804"/>
                  <a:pt x="5962776" y="0"/>
                </a:cubicBezTo>
                <a:close/>
              </a:path>
            </a:pathLst>
          </a:custGeom>
          <a:solidFill>
            <a:srgbClr val="B98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BBADB6E-EF83-2B69-820F-9025871EA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749" y="3874168"/>
            <a:ext cx="6983902" cy="185877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>
                <a:latin typeface="+mj-lt"/>
              </a:defRPr>
            </a:lvl1pPr>
          </a:lstStyle>
          <a:p>
            <a:r>
              <a:rPr lang="fr-FR" dirty="0"/>
              <a:t>Titre chapitre</a:t>
            </a:r>
            <a:br>
              <a:rPr lang="fr-FR" dirty="0"/>
            </a:br>
            <a:r>
              <a:rPr lang="fr-FR" dirty="0"/>
              <a:t>International</a:t>
            </a:r>
          </a:p>
        </p:txBody>
      </p:sp>
      <p:grpSp>
        <p:nvGrpSpPr>
          <p:cNvPr id="84" name="Graphique 3">
            <a:extLst>
              <a:ext uri="{FF2B5EF4-FFF2-40B4-BE49-F238E27FC236}">
                <a16:creationId xmlns:a16="http://schemas.microsoft.com/office/drawing/2014/main" id="{F10CEA32-7C4C-1832-5136-D34B1AD2E08B}"/>
              </a:ext>
            </a:extLst>
          </p:cNvPr>
          <p:cNvGrpSpPr/>
          <p:nvPr/>
        </p:nvGrpSpPr>
        <p:grpSpPr>
          <a:xfrm>
            <a:off x="9375350" y="5940920"/>
            <a:ext cx="2228493" cy="418731"/>
            <a:chOff x="9038423" y="5823604"/>
            <a:chExt cx="2498917" cy="469543"/>
          </a:xfrm>
          <a:solidFill>
            <a:schemeClr val="bg1"/>
          </a:solidFill>
        </p:grpSpPr>
        <p:grpSp>
          <p:nvGrpSpPr>
            <p:cNvPr id="85" name="Graphique 3">
              <a:extLst>
                <a:ext uri="{FF2B5EF4-FFF2-40B4-BE49-F238E27FC236}">
                  <a16:creationId xmlns:a16="http://schemas.microsoft.com/office/drawing/2014/main" id="{A74F1EC2-1ED0-15E9-6521-7D8CF4C8E2F9}"/>
                </a:ext>
              </a:extLst>
            </p:cNvPr>
            <p:cNvGrpSpPr/>
            <p:nvPr/>
          </p:nvGrpSpPr>
          <p:grpSpPr>
            <a:xfrm>
              <a:off x="10059818" y="5823604"/>
              <a:ext cx="1477522" cy="469543"/>
              <a:chOff x="10059818" y="5823604"/>
              <a:chExt cx="1477522" cy="469543"/>
            </a:xfrm>
            <a:grpFill/>
          </p:grpSpPr>
          <p:sp>
            <p:nvSpPr>
              <p:cNvPr id="88" name="Forme libre 87">
                <a:extLst>
                  <a:ext uri="{FF2B5EF4-FFF2-40B4-BE49-F238E27FC236}">
                    <a16:creationId xmlns:a16="http://schemas.microsoft.com/office/drawing/2014/main" id="{78D140B9-DBAF-6698-DAF5-66A1842FC3C0}"/>
                  </a:ext>
                </a:extLst>
              </p:cNvPr>
              <p:cNvSpPr/>
              <p:nvPr/>
            </p:nvSpPr>
            <p:spPr>
              <a:xfrm>
                <a:off x="10059818" y="5836468"/>
                <a:ext cx="246075" cy="164125"/>
              </a:xfrm>
              <a:custGeom>
                <a:avLst/>
                <a:gdLst>
                  <a:gd name="connsiteX0" fmla="*/ 0 w 246075"/>
                  <a:gd name="connsiteY0" fmla="*/ 0 h 164125"/>
                  <a:gd name="connsiteX1" fmla="*/ 31107 w 246075"/>
                  <a:gd name="connsiteY1" fmla="*/ 0 h 164125"/>
                  <a:gd name="connsiteX2" fmla="*/ 69055 w 246075"/>
                  <a:gd name="connsiteY2" fmla="*/ 109667 h 164125"/>
                  <a:gd name="connsiteX3" fmla="*/ 70765 w 246075"/>
                  <a:gd name="connsiteY3" fmla="*/ 109667 h 164125"/>
                  <a:gd name="connsiteX4" fmla="*/ 114379 w 246075"/>
                  <a:gd name="connsiteY4" fmla="*/ 0 h 164125"/>
                  <a:gd name="connsiteX5" fmla="*/ 131696 w 246075"/>
                  <a:gd name="connsiteY5" fmla="*/ 0 h 164125"/>
                  <a:gd name="connsiteX6" fmla="*/ 175096 w 246075"/>
                  <a:gd name="connsiteY6" fmla="*/ 109667 h 164125"/>
                  <a:gd name="connsiteX7" fmla="*/ 176807 w 246075"/>
                  <a:gd name="connsiteY7" fmla="*/ 109667 h 164125"/>
                  <a:gd name="connsiteX8" fmla="*/ 214755 w 246075"/>
                  <a:gd name="connsiteY8" fmla="*/ 0 h 164125"/>
                  <a:gd name="connsiteX9" fmla="*/ 246076 w 246075"/>
                  <a:gd name="connsiteY9" fmla="*/ 0 h 164125"/>
                  <a:gd name="connsiteX10" fmla="*/ 185358 w 246075"/>
                  <a:gd name="connsiteY10" fmla="*/ 164126 h 164125"/>
                  <a:gd name="connsiteX11" fmla="*/ 170393 w 246075"/>
                  <a:gd name="connsiteY11" fmla="*/ 164126 h 164125"/>
                  <a:gd name="connsiteX12" fmla="*/ 123893 w 246075"/>
                  <a:gd name="connsiteY12" fmla="*/ 46847 h 164125"/>
                  <a:gd name="connsiteX13" fmla="*/ 122183 w 246075"/>
                  <a:gd name="connsiteY13" fmla="*/ 46847 h 164125"/>
                  <a:gd name="connsiteX14" fmla="*/ 75469 w 246075"/>
                  <a:gd name="connsiteY14" fmla="*/ 164126 h 164125"/>
                  <a:gd name="connsiteX15" fmla="*/ 60717 w 246075"/>
                  <a:gd name="connsiteY15" fmla="*/ 164126 h 164125"/>
                  <a:gd name="connsiteX16" fmla="*/ 0 w 246075"/>
                  <a:gd name="connsiteY16" fmla="*/ 0 h 16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075" h="164125">
                    <a:moveTo>
                      <a:pt x="0" y="0"/>
                    </a:moveTo>
                    <a:lnTo>
                      <a:pt x="31107" y="0"/>
                    </a:lnTo>
                    <a:lnTo>
                      <a:pt x="69055" y="109667"/>
                    </a:lnTo>
                    <a:lnTo>
                      <a:pt x="70765" y="109667"/>
                    </a:lnTo>
                    <a:lnTo>
                      <a:pt x="114379" y="0"/>
                    </a:lnTo>
                    <a:lnTo>
                      <a:pt x="131696" y="0"/>
                    </a:lnTo>
                    <a:lnTo>
                      <a:pt x="175096" y="109667"/>
                    </a:lnTo>
                    <a:lnTo>
                      <a:pt x="176807" y="109667"/>
                    </a:lnTo>
                    <a:lnTo>
                      <a:pt x="214755" y="0"/>
                    </a:lnTo>
                    <a:lnTo>
                      <a:pt x="246076" y="0"/>
                    </a:lnTo>
                    <a:lnTo>
                      <a:pt x="185358" y="164126"/>
                    </a:lnTo>
                    <a:lnTo>
                      <a:pt x="170393" y="164126"/>
                    </a:lnTo>
                    <a:lnTo>
                      <a:pt x="123893" y="46847"/>
                    </a:lnTo>
                    <a:lnTo>
                      <a:pt x="122183" y="46847"/>
                    </a:lnTo>
                    <a:lnTo>
                      <a:pt x="75469" y="164126"/>
                    </a:lnTo>
                    <a:lnTo>
                      <a:pt x="60717" y="1641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89" name="Forme libre 88">
                <a:extLst>
                  <a:ext uri="{FF2B5EF4-FFF2-40B4-BE49-F238E27FC236}">
                    <a16:creationId xmlns:a16="http://schemas.microsoft.com/office/drawing/2014/main" id="{18DB54D4-F888-3B4F-D52E-0C8EDBB822B0}"/>
                  </a:ext>
                </a:extLst>
              </p:cNvPr>
              <p:cNvSpPr/>
              <p:nvPr/>
            </p:nvSpPr>
            <p:spPr>
              <a:xfrm>
                <a:off x="10301511" y="5876883"/>
                <a:ext cx="130948" cy="127034"/>
              </a:xfrm>
              <a:custGeom>
                <a:avLst/>
                <a:gdLst>
                  <a:gd name="connsiteX0" fmla="*/ 0 w 130948"/>
                  <a:gd name="connsiteY0" fmla="*/ 64643 h 127034"/>
                  <a:gd name="connsiteX1" fmla="*/ 62107 w 130948"/>
                  <a:gd name="connsiteY1" fmla="*/ 0 h 127034"/>
                  <a:gd name="connsiteX2" fmla="*/ 105721 w 130948"/>
                  <a:gd name="connsiteY2" fmla="*/ 22405 h 127034"/>
                  <a:gd name="connsiteX3" fmla="*/ 107645 w 130948"/>
                  <a:gd name="connsiteY3" fmla="*/ 22405 h 127034"/>
                  <a:gd name="connsiteX4" fmla="*/ 111707 w 130948"/>
                  <a:gd name="connsiteY4" fmla="*/ 3859 h 127034"/>
                  <a:gd name="connsiteX5" fmla="*/ 130948 w 130948"/>
                  <a:gd name="connsiteY5" fmla="*/ 3859 h 127034"/>
                  <a:gd name="connsiteX6" fmla="*/ 130948 w 130948"/>
                  <a:gd name="connsiteY6" fmla="*/ 123496 h 127034"/>
                  <a:gd name="connsiteX7" fmla="*/ 111493 w 130948"/>
                  <a:gd name="connsiteY7" fmla="*/ 123496 h 127034"/>
                  <a:gd name="connsiteX8" fmla="*/ 107431 w 130948"/>
                  <a:gd name="connsiteY8" fmla="*/ 104951 h 127034"/>
                  <a:gd name="connsiteX9" fmla="*/ 105507 w 130948"/>
                  <a:gd name="connsiteY9" fmla="*/ 104951 h 127034"/>
                  <a:gd name="connsiteX10" fmla="*/ 62107 w 130948"/>
                  <a:gd name="connsiteY10" fmla="*/ 127034 h 127034"/>
                  <a:gd name="connsiteX11" fmla="*/ 0 w 130948"/>
                  <a:gd name="connsiteY11" fmla="*/ 64750 h 127034"/>
                  <a:gd name="connsiteX12" fmla="*/ 102941 w 130948"/>
                  <a:gd name="connsiteY12" fmla="*/ 63678 h 127034"/>
                  <a:gd name="connsiteX13" fmla="*/ 65207 w 130948"/>
                  <a:gd name="connsiteY13" fmla="*/ 25836 h 127034"/>
                  <a:gd name="connsiteX14" fmla="*/ 28434 w 130948"/>
                  <a:gd name="connsiteY14" fmla="*/ 63678 h 127034"/>
                  <a:gd name="connsiteX15" fmla="*/ 65421 w 130948"/>
                  <a:gd name="connsiteY15" fmla="*/ 101199 h 127034"/>
                  <a:gd name="connsiteX16" fmla="*/ 102834 w 130948"/>
                  <a:gd name="connsiteY16" fmla="*/ 63678 h 12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27034">
                    <a:moveTo>
                      <a:pt x="0" y="64643"/>
                    </a:moveTo>
                    <a:cubicBezTo>
                      <a:pt x="0" y="28516"/>
                      <a:pt x="24907" y="0"/>
                      <a:pt x="62107" y="0"/>
                    </a:cubicBezTo>
                    <a:cubicBezTo>
                      <a:pt x="82310" y="0"/>
                      <a:pt x="98131" y="9755"/>
                      <a:pt x="105721" y="22405"/>
                    </a:cubicBezTo>
                    <a:lnTo>
                      <a:pt x="107645" y="22405"/>
                    </a:lnTo>
                    <a:lnTo>
                      <a:pt x="111707" y="3859"/>
                    </a:lnTo>
                    <a:lnTo>
                      <a:pt x="130948" y="3859"/>
                    </a:lnTo>
                    <a:lnTo>
                      <a:pt x="130948" y="123496"/>
                    </a:lnTo>
                    <a:lnTo>
                      <a:pt x="111493" y="123496"/>
                    </a:lnTo>
                    <a:lnTo>
                      <a:pt x="107431" y="104951"/>
                    </a:lnTo>
                    <a:lnTo>
                      <a:pt x="105507" y="104951"/>
                    </a:lnTo>
                    <a:cubicBezTo>
                      <a:pt x="97917" y="117600"/>
                      <a:pt x="82310" y="127034"/>
                      <a:pt x="62107" y="127034"/>
                    </a:cubicBezTo>
                    <a:cubicBezTo>
                      <a:pt x="24907" y="127034"/>
                      <a:pt x="0" y="99483"/>
                      <a:pt x="0" y="64750"/>
                    </a:cubicBezTo>
                    <a:close/>
                    <a:moveTo>
                      <a:pt x="102941" y="63678"/>
                    </a:moveTo>
                    <a:cubicBezTo>
                      <a:pt x="102941" y="43202"/>
                      <a:pt x="86800" y="25836"/>
                      <a:pt x="65207" y="25836"/>
                    </a:cubicBezTo>
                    <a:cubicBezTo>
                      <a:pt x="43614" y="25836"/>
                      <a:pt x="28434" y="41058"/>
                      <a:pt x="28434" y="63678"/>
                    </a:cubicBezTo>
                    <a:cubicBezTo>
                      <a:pt x="28434" y="86297"/>
                      <a:pt x="44790" y="101199"/>
                      <a:pt x="65421" y="101199"/>
                    </a:cubicBezTo>
                    <a:cubicBezTo>
                      <a:pt x="87227" y="101199"/>
                      <a:pt x="102834" y="83081"/>
                      <a:pt x="102834" y="63678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0" name="Forme libre 89">
                <a:extLst>
                  <a:ext uri="{FF2B5EF4-FFF2-40B4-BE49-F238E27FC236}">
                    <a16:creationId xmlns:a16="http://schemas.microsoft.com/office/drawing/2014/main" id="{44442B9E-6880-5799-AD84-8C044D326CEE}"/>
                  </a:ext>
                </a:extLst>
              </p:cNvPr>
              <p:cNvSpPr/>
              <p:nvPr/>
            </p:nvSpPr>
            <p:spPr>
              <a:xfrm>
                <a:off x="10463886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1" name="Forme libre 90">
                <a:extLst>
                  <a:ext uri="{FF2B5EF4-FFF2-40B4-BE49-F238E27FC236}">
                    <a16:creationId xmlns:a16="http://schemas.microsoft.com/office/drawing/2014/main" id="{C092FCAA-E4DD-7733-65F7-1358DE89C2AD}"/>
                  </a:ext>
                </a:extLst>
              </p:cNvPr>
              <p:cNvSpPr/>
              <p:nvPr/>
            </p:nvSpPr>
            <p:spPr>
              <a:xfrm>
                <a:off x="10523962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2" name="Forme libre 91">
                <a:extLst>
                  <a:ext uri="{FF2B5EF4-FFF2-40B4-BE49-F238E27FC236}">
                    <a16:creationId xmlns:a16="http://schemas.microsoft.com/office/drawing/2014/main" id="{611CE054-9EB9-6E34-0256-D41B9607405C}"/>
                  </a:ext>
                </a:extLst>
              </p:cNvPr>
              <p:cNvSpPr/>
              <p:nvPr/>
            </p:nvSpPr>
            <p:spPr>
              <a:xfrm>
                <a:off x="10576555" y="5876883"/>
                <a:ext cx="130199" cy="127248"/>
              </a:xfrm>
              <a:custGeom>
                <a:avLst/>
                <a:gdLst>
                  <a:gd name="connsiteX0" fmla="*/ 0 w 130199"/>
                  <a:gd name="connsiteY0" fmla="*/ 63463 h 127248"/>
                  <a:gd name="connsiteX1" fmla="*/ 64993 w 130199"/>
                  <a:gd name="connsiteY1" fmla="*/ 0 h 127248"/>
                  <a:gd name="connsiteX2" fmla="*/ 130200 w 130199"/>
                  <a:gd name="connsiteY2" fmla="*/ 63463 h 127248"/>
                  <a:gd name="connsiteX3" fmla="*/ 64993 w 130199"/>
                  <a:gd name="connsiteY3" fmla="*/ 127249 h 127248"/>
                  <a:gd name="connsiteX4" fmla="*/ 0 w 130199"/>
                  <a:gd name="connsiteY4" fmla="*/ 63463 h 127248"/>
                  <a:gd name="connsiteX5" fmla="*/ 101445 w 130199"/>
                  <a:gd name="connsiteY5" fmla="*/ 63463 h 127248"/>
                  <a:gd name="connsiteX6" fmla="*/ 64886 w 130199"/>
                  <a:gd name="connsiteY6" fmla="*/ 26372 h 127248"/>
                  <a:gd name="connsiteX7" fmla="*/ 28648 w 130199"/>
                  <a:gd name="connsiteY7" fmla="*/ 63463 h 127248"/>
                  <a:gd name="connsiteX8" fmla="*/ 64886 w 130199"/>
                  <a:gd name="connsiteY8" fmla="*/ 100555 h 127248"/>
                  <a:gd name="connsiteX9" fmla="*/ 101445 w 130199"/>
                  <a:gd name="connsiteY9" fmla="*/ 63463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199" h="127248">
                    <a:moveTo>
                      <a:pt x="0" y="63463"/>
                    </a:moveTo>
                    <a:cubicBezTo>
                      <a:pt x="0" y="26800"/>
                      <a:pt x="29183" y="0"/>
                      <a:pt x="64993" y="0"/>
                    </a:cubicBezTo>
                    <a:cubicBezTo>
                      <a:pt x="100803" y="0"/>
                      <a:pt x="130200" y="26908"/>
                      <a:pt x="130200" y="63463"/>
                    </a:cubicBezTo>
                    <a:cubicBezTo>
                      <a:pt x="130200" y="100019"/>
                      <a:pt x="101552" y="127249"/>
                      <a:pt x="64993" y="127249"/>
                    </a:cubicBezTo>
                    <a:cubicBezTo>
                      <a:pt x="28434" y="127249"/>
                      <a:pt x="0" y="100127"/>
                      <a:pt x="0" y="63463"/>
                    </a:cubicBezTo>
                    <a:close/>
                    <a:moveTo>
                      <a:pt x="101445" y="63463"/>
                    </a:moveTo>
                    <a:cubicBezTo>
                      <a:pt x="101445" y="42023"/>
                      <a:pt x="85517" y="26372"/>
                      <a:pt x="64886" y="26372"/>
                    </a:cubicBezTo>
                    <a:cubicBezTo>
                      <a:pt x="44255" y="26372"/>
                      <a:pt x="28648" y="42023"/>
                      <a:pt x="28648" y="63463"/>
                    </a:cubicBezTo>
                    <a:cubicBezTo>
                      <a:pt x="28648" y="84904"/>
                      <a:pt x="44576" y="100555"/>
                      <a:pt x="64886" y="100555"/>
                    </a:cubicBezTo>
                    <a:cubicBezTo>
                      <a:pt x="85196" y="100555"/>
                      <a:pt x="101445" y="85118"/>
                      <a:pt x="101445" y="63463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3" name="Forme libre 92">
                <a:extLst>
                  <a:ext uri="{FF2B5EF4-FFF2-40B4-BE49-F238E27FC236}">
                    <a16:creationId xmlns:a16="http://schemas.microsoft.com/office/drawing/2014/main" id="{7C6DAC97-74AD-0731-A240-193B840262C2}"/>
                  </a:ext>
                </a:extLst>
              </p:cNvPr>
              <p:cNvSpPr/>
              <p:nvPr/>
            </p:nvSpPr>
            <p:spPr>
              <a:xfrm>
                <a:off x="10730700" y="5877097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7 w 117479"/>
                  <a:gd name="connsiteY7" fmla="*/ 123282 h 123282"/>
                  <a:gd name="connsiteX8" fmla="*/ 88297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538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5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7" y="123282"/>
                    </a:lnTo>
                    <a:lnTo>
                      <a:pt x="88297" y="57139"/>
                    </a:lnTo>
                    <a:cubicBezTo>
                      <a:pt x="88297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538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4" name="Forme libre 93">
                <a:extLst>
                  <a:ext uri="{FF2B5EF4-FFF2-40B4-BE49-F238E27FC236}">
                    <a16:creationId xmlns:a16="http://schemas.microsoft.com/office/drawing/2014/main" id="{DACC9078-62E2-C4EF-F0B6-43AE56601F94}"/>
                  </a:ext>
                </a:extLst>
              </p:cNvPr>
              <p:cNvSpPr/>
              <p:nvPr/>
            </p:nvSpPr>
            <p:spPr>
              <a:xfrm>
                <a:off x="10874689" y="5823604"/>
                <a:ext cx="36024" cy="176775"/>
              </a:xfrm>
              <a:custGeom>
                <a:avLst/>
                <a:gdLst>
                  <a:gd name="connsiteX0" fmla="*/ 0 w 36024"/>
                  <a:gd name="connsiteY0" fmla="*/ 18117 h 176775"/>
                  <a:gd name="connsiteX1" fmla="*/ 17745 w 36024"/>
                  <a:gd name="connsiteY1" fmla="*/ 0 h 176775"/>
                  <a:gd name="connsiteX2" fmla="*/ 36024 w 36024"/>
                  <a:gd name="connsiteY2" fmla="*/ 18117 h 176775"/>
                  <a:gd name="connsiteX3" fmla="*/ 17745 w 36024"/>
                  <a:gd name="connsiteY3" fmla="*/ 35913 h 176775"/>
                  <a:gd name="connsiteX4" fmla="*/ 0 w 36024"/>
                  <a:gd name="connsiteY4" fmla="*/ 18117 h 176775"/>
                  <a:gd name="connsiteX5" fmla="*/ 3100 w 36024"/>
                  <a:gd name="connsiteY5" fmla="*/ 57139 h 176775"/>
                  <a:gd name="connsiteX6" fmla="*/ 32497 w 36024"/>
                  <a:gd name="connsiteY6" fmla="*/ 57139 h 176775"/>
                  <a:gd name="connsiteX7" fmla="*/ 32497 w 36024"/>
                  <a:gd name="connsiteY7" fmla="*/ 176776 h 176775"/>
                  <a:gd name="connsiteX8" fmla="*/ 3100 w 36024"/>
                  <a:gd name="connsiteY8" fmla="*/ 176776 h 176775"/>
                  <a:gd name="connsiteX9" fmla="*/ 3100 w 36024"/>
                  <a:gd name="connsiteY9" fmla="*/ 57031 h 17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024" h="176775">
                    <a:moveTo>
                      <a:pt x="0" y="18117"/>
                    </a:moveTo>
                    <a:cubicBezTo>
                      <a:pt x="0" y="7933"/>
                      <a:pt x="8552" y="0"/>
                      <a:pt x="17745" y="0"/>
                    </a:cubicBezTo>
                    <a:cubicBezTo>
                      <a:pt x="27472" y="0"/>
                      <a:pt x="36024" y="8040"/>
                      <a:pt x="36024" y="18117"/>
                    </a:cubicBezTo>
                    <a:cubicBezTo>
                      <a:pt x="36024" y="28194"/>
                      <a:pt x="27686" y="35913"/>
                      <a:pt x="17745" y="35913"/>
                    </a:cubicBezTo>
                    <a:cubicBezTo>
                      <a:pt x="7803" y="35913"/>
                      <a:pt x="0" y="28087"/>
                      <a:pt x="0" y="18117"/>
                    </a:cubicBezTo>
                    <a:close/>
                    <a:moveTo>
                      <a:pt x="3100" y="57139"/>
                    </a:moveTo>
                    <a:lnTo>
                      <a:pt x="32497" y="57139"/>
                    </a:lnTo>
                    <a:lnTo>
                      <a:pt x="32497" y="176776"/>
                    </a:lnTo>
                    <a:lnTo>
                      <a:pt x="3100" y="176776"/>
                    </a:lnTo>
                    <a:lnTo>
                      <a:pt x="3100" y="57031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5" name="Forme libre 94">
                <a:extLst>
                  <a:ext uri="{FF2B5EF4-FFF2-40B4-BE49-F238E27FC236}">
                    <a16:creationId xmlns:a16="http://schemas.microsoft.com/office/drawing/2014/main" id="{632D0C7F-5A1E-0C95-2169-4CAB7D92CC3B}"/>
                  </a:ext>
                </a:extLst>
              </p:cNvPr>
              <p:cNvSpPr/>
              <p:nvPr/>
            </p:nvSpPr>
            <p:spPr>
              <a:xfrm>
                <a:off x="10931344" y="5876776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6" name="Forme libre 95">
                <a:extLst>
                  <a:ext uri="{FF2B5EF4-FFF2-40B4-BE49-F238E27FC236}">
                    <a16:creationId xmlns:a16="http://schemas.microsoft.com/office/drawing/2014/main" id="{06A29144-9931-A9FA-FB42-B3CBE0CE74E9}"/>
                  </a:ext>
                </a:extLst>
              </p:cNvPr>
              <p:cNvSpPr/>
              <p:nvPr/>
            </p:nvSpPr>
            <p:spPr>
              <a:xfrm>
                <a:off x="10077135" y="6080459"/>
                <a:ext cx="102727" cy="164018"/>
              </a:xfrm>
              <a:custGeom>
                <a:avLst/>
                <a:gdLst>
                  <a:gd name="connsiteX0" fmla="*/ 0 w 102727"/>
                  <a:gd name="connsiteY0" fmla="*/ 0 h 164018"/>
                  <a:gd name="connsiteX1" fmla="*/ 102727 w 102727"/>
                  <a:gd name="connsiteY1" fmla="*/ 0 h 164018"/>
                  <a:gd name="connsiteX2" fmla="*/ 102727 w 102727"/>
                  <a:gd name="connsiteY2" fmla="*/ 23584 h 164018"/>
                  <a:gd name="connsiteX3" fmla="*/ 30679 w 102727"/>
                  <a:gd name="connsiteY3" fmla="*/ 23584 h 164018"/>
                  <a:gd name="connsiteX4" fmla="*/ 30679 w 102727"/>
                  <a:gd name="connsiteY4" fmla="*/ 70432 h 164018"/>
                  <a:gd name="connsiteX5" fmla="*/ 94924 w 102727"/>
                  <a:gd name="connsiteY5" fmla="*/ 70432 h 164018"/>
                  <a:gd name="connsiteX6" fmla="*/ 94924 w 102727"/>
                  <a:gd name="connsiteY6" fmla="*/ 92837 h 164018"/>
                  <a:gd name="connsiteX7" fmla="*/ 30679 w 102727"/>
                  <a:gd name="connsiteY7" fmla="*/ 92837 h 164018"/>
                  <a:gd name="connsiteX8" fmla="*/ 30679 w 102727"/>
                  <a:gd name="connsiteY8" fmla="*/ 140434 h 164018"/>
                  <a:gd name="connsiteX9" fmla="*/ 102727 w 102727"/>
                  <a:gd name="connsiteY9" fmla="*/ 140434 h 164018"/>
                  <a:gd name="connsiteX10" fmla="*/ 102727 w 102727"/>
                  <a:gd name="connsiteY10" fmla="*/ 164019 h 164018"/>
                  <a:gd name="connsiteX11" fmla="*/ 0 w 102727"/>
                  <a:gd name="connsiteY11" fmla="*/ 164019 h 164018"/>
                  <a:gd name="connsiteX12" fmla="*/ 0 w 102727"/>
                  <a:gd name="connsiteY12" fmla="*/ 214 h 16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727" h="164018">
                    <a:moveTo>
                      <a:pt x="0" y="0"/>
                    </a:moveTo>
                    <a:lnTo>
                      <a:pt x="102727" y="0"/>
                    </a:lnTo>
                    <a:lnTo>
                      <a:pt x="102727" y="23584"/>
                    </a:lnTo>
                    <a:lnTo>
                      <a:pt x="30679" y="23584"/>
                    </a:lnTo>
                    <a:lnTo>
                      <a:pt x="30679" y="70432"/>
                    </a:lnTo>
                    <a:lnTo>
                      <a:pt x="94924" y="70432"/>
                    </a:lnTo>
                    <a:lnTo>
                      <a:pt x="94924" y="92837"/>
                    </a:lnTo>
                    <a:lnTo>
                      <a:pt x="30679" y="92837"/>
                    </a:lnTo>
                    <a:lnTo>
                      <a:pt x="30679" y="140434"/>
                    </a:lnTo>
                    <a:lnTo>
                      <a:pt x="102727" y="140434"/>
                    </a:lnTo>
                    <a:lnTo>
                      <a:pt x="102727" y="164019"/>
                    </a:lnTo>
                    <a:lnTo>
                      <a:pt x="0" y="164019"/>
                    </a:lnTo>
                    <a:lnTo>
                      <a:pt x="0" y="214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7" name="Forme libre 96">
                <a:extLst>
                  <a:ext uri="{FF2B5EF4-FFF2-40B4-BE49-F238E27FC236}">
                    <a16:creationId xmlns:a16="http://schemas.microsoft.com/office/drawing/2014/main" id="{B5612318-4DAF-4A69-D2A1-4B1E6AB50E52}"/>
                  </a:ext>
                </a:extLst>
              </p:cNvPr>
              <p:cNvSpPr/>
              <p:nvPr/>
            </p:nvSpPr>
            <p:spPr>
              <a:xfrm>
                <a:off x="10204235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8" name="Forme libre 97">
                <a:extLst>
                  <a:ext uri="{FF2B5EF4-FFF2-40B4-BE49-F238E27FC236}">
                    <a16:creationId xmlns:a16="http://schemas.microsoft.com/office/drawing/2014/main" id="{4B34F75C-0148-59F0-4B3E-5552143C2C31}"/>
                  </a:ext>
                </a:extLst>
              </p:cNvPr>
              <p:cNvSpPr/>
              <p:nvPr/>
            </p:nvSpPr>
            <p:spPr>
              <a:xfrm>
                <a:off x="10339031" y="6097183"/>
                <a:ext cx="88403" cy="150725"/>
              </a:xfrm>
              <a:custGeom>
                <a:avLst/>
                <a:gdLst>
                  <a:gd name="connsiteX0" fmla="*/ 88403 w 88403"/>
                  <a:gd name="connsiteY0" fmla="*/ 146652 h 150725"/>
                  <a:gd name="connsiteX1" fmla="*/ 64459 w 88403"/>
                  <a:gd name="connsiteY1" fmla="*/ 150726 h 150725"/>
                  <a:gd name="connsiteX2" fmla="*/ 17745 w 88403"/>
                  <a:gd name="connsiteY2" fmla="*/ 97446 h 150725"/>
                  <a:gd name="connsiteX3" fmla="*/ 17745 w 88403"/>
                  <a:gd name="connsiteY3" fmla="*/ 51778 h 150725"/>
                  <a:gd name="connsiteX4" fmla="*/ 0 w 88403"/>
                  <a:gd name="connsiteY4" fmla="*/ 51778 h 150725"/>
                  <a:gd name="connsiteX5" fmla="*/ 0 w 88403"/>
                  <a:gd name="connsiteY5" fmla="*/ 27551 h 150725"/>
                  <a:gd name="connsiteX6" fmla="*/ 19883 w 88403"/>
                  <a:gd name="connsiteY6" fmla="*/ 27551 h 150725"/>
                  <a:gd name="connsiteX7" fmla="*/ 24586 w 88403"/>
                  <a:gd name="connsiteY7" fmla="*/ 0 h 150725"/>
                  <a:gd name="connsiteX8" fmla="*/ 46179 w 88403"/>
                  <a:gd name="connsiteY8" fmla="*/ 0 h 150725"/>
                  <a:gd name="connsiteX9" fmla="*/ 46179 w 88403"/>
                  <a:gd name="connsiteY9" fmla="*/ 27551 h 150725"/>
                  <a:gd name="connsiteX10" fmla="*/ 83593 w 88403"/>
                  <a:gd name="connsiteY10" fmla="*/ 27551 h 150725"/>
                  <a:gd name="connsiteX11" fmla="*/ 83593 w 88403"/>
                  <a:gd name="connsiteY11" fmla="*/ 51778 h 150725"/>
                  <a:gd name="connsiteX12" fmla="*/ 46393 w 88403"/>
                  <a:gd name="connsiteY12" fmla="*/ 51778 h 150725"/>
                  <a:gd name="connsiteX13" fmla="*/ 46393 w 88403"/>
                  <a:gd name="connsiteY13" fmla="*/ 97661 h 150725"/>
                  <a:gd name="connsiteX14" fmla="*/ 69376 w 88403"/>
                  <a:gd name="connsiteY14" fmla="*/ 124569 h 150725"/>
                  <a:gd name="connsiteX15" fmla="*/ 85731 w 88403"/>
                  <a:gd name="connsiteY15" fmla="*/ 121031 h 150725"/>
                  <a:gd name="connsiteX16" fmla="*/ 88083 w 88403"/>
                  <a:gd name="connsiteY16" fmla="*/ 121031 h 150725"/>
                  <a:gd name="connsiteX17" fmla="*/ 88296 w 88403"/>
                  <a:gd name="connsiteY17" fmla="*/ 146759 h 15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8403" h="150725">
                    <a:moveTo>
                      <a:pt x="88403" y="146652"/>
                    </a:moveTo>
                    <a:cubicBezTo>
                      <a:pt x="81241" y="149547"/>
                      <a:pt x="72048" y="150726"/>
                      <a:pt x="64459" y="150726"/>
                    </a:cubicBezTo>
                    <a:cubicBezTo>
                      <a:pt x="34848" y="150726"/>
                      <a:pt x="17745" y="134538"/>
                      <a:pt x="17745" y="97446"/>
                    </a:cubicBezTo>
                    <a:lnTo>
                      <a:pt x="17745" y="51778"/>
                    </a:lnTo>
                    <a:lnTo>
                      <a:pt x="0" y="51778"/>
                    </a:lnTo>
                    <a:lnTo>
                      <a:pt x="0" y="27551"/>
                    </a:lnTo>
                    <a:lnTo>
                      <a:pt x="19883" y="27551"/>
                    </a:lnTo>
                    <a:lnTo>
                      <a:pt x="24586" y="0"/>
                    </a:lnTo>
                    <a:lnTo>
                      <a:pt x="46179" y="0"/>
                    </a:lnTo>
                    <a:lnTo>
                      <a:pt x="46179" y="27551"/>
                    </a:lnTo>
                    <a:lnTo>
                      <a:pt x="83593" y="27551"/>
                    </a:lnTo>
                    <a:lnTo>
                      <a:pt x="83593" y="51778"/>
                    </a:lnTo>
                    <a:lnTo>
                      <a:pt x="46393" y="51778"/>
                    </a:lnTo>
                    <a:lnTo>
                      <a:pt x="46393" y="97661"/>
                    </a:lnTo>
                    <a:cubicBezTo>
                      <a:pt x="46393" y="115992"/>
                      <a:pt x="53769" y="124569"/>
                      <a:pt x="69376" y="124569"/>
                    </a:cubicBezTo>
                    <a:cubicBezTo>
                      <a:pt x="76752" y="124569"/>
                      <a:pt x="82203" y="122639"/>
                      <a:pt x="85731" y="121031"/>
                    </a:cubicBezTo>
                    <a:lnTo>
                      <a:pt x="88083" y="121031"/>
                    </a:lnTo>
                    <a:lnTo>
                      <a:pt x="88296" y="146759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9" name="Forme libre 98">
                <a:extLst>
                  <a:ext uri="{FF2B5EF4-FFF2-40B4-BE49-F238E27FC236}">
                    <a16:creationId xmlns:a16="http://schemas.microsoft.com/office/drawing/2014/main" id="{CF5EECF8-F684-6D05-F86B-DCF35F4966B7}"/>
                  </a:ext>
                </a:extLst>
              </p:cNvPr>
              <p:cNvSpPr/>
              <p:nvPr/>
            </p:nvSpPr>
            <p:spPr>
              <a:xfrm>
                <a:off x="10446355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0" name="Forme libre 99">
                <a:extLst>
                  <a:ext uri="{FF2B5EF4-FFF2-40B4-BE49-F238E27FC236}">
                    <a16:creationId xmlns:a16="http://schemas.microsoft.com/office/drawing/2014/main" id="{8A0AA348-5BDF-8BD1-47B8-23AB9CD236BB}"/>
                  </a:ext>
                </a:extLst>
              </p:cNvPr>
              <p:cNvSpPr/>
              <p:nvPr/>
            </p:nvSpPr>
            <p:spPr>
              <a:xfrm>
                <a:off x="10521824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1" name="Forme libre 100">
                <a:extLst>
                  <a:ext uri="{FF2B5EF4-FFF2-40B4-BE49-F238E27FC236}">
                    <a16:creationId xmlns:a16="http://schemas.microsoft.com/office/drawing/2014/main" id="{3CB256A2-8EC9-6889-456A-FDA3A33136F9}"/>
                  </a:ext>
                </a:extLst>
              </p:cNvPr>
              <p:cNvSpPr/>
              <p:nvPr/>
            </p:nvSpPr>
            <p:spPr>
              <a:xfrm>
                <a:off x="10665493" y="6120981"/>
                <a:ext cx="130948" cy="172166"/>
              </a:xfrm>
              <a:custGeom>
                <a:avLst/>
                <a:gdLst>
                  <a:gd name="connsiteX0" fmla="*/ 0 w 130948"/>
                  <a:gd name="connsiteY0" fmla="*/ 3752 h 172166"/>
                  <a:gd name="connsiteX1" fmla="*/ 21379 w 130948"/>
                  <a:gd name="connsiteY1" fmla="*/ 3752 h 172166"/>
                  <a:gd name="connsiteX2" fmla="*/ 24265 w 130948"/>
                  <a:gd name="connsiteY2" fmla="*/ 21119 h 172166"/>
                  <a:gd name="connsiteX3" fmla="*/ 26190 w 130948"/>
                  <a:gd name="connsiteY3" fmla="*/ 21119 h 172166"/>
                  <a:gd name="connsiteX4" fmla="*/ 70017 w 130948"/>
                  <a:gd name="connsiteY4" fmla="*/ 0 h 172166"/>
                  <a:gd name="connsiteX5" fmla="*/ 130948 w 130948"/>
                  <a:gd name="connsiteY5" fmla="*/ 63463 h 172166"/>
                  <a:gd name="connsiteX6" fmla="*/ 69483 w 130948"/>
                  <a:gd name="connsiteY6" fmla="*/ 126927 h 172166"/>
                  <a:gd name="connsiteX7" fmla="*/ 30572 w 130948"/>
                  <a:gd name="connsiteY7" fmla="*/ 107952 h 172166"/>
                  <a:gd name="connsiteX8" fmla="*/ 28648 w 130948"/>
                  <a:gd name="connsiteY8" fmla="*/ 107952 h 172166"/>
                  <a:gd name="connsiteX9" fmla="*/ 28648 w 130948"/>
                  <a:gd name="connsiteY9" fmla="*/ 172166 h 172166"/>
                  <a:gd name="connsiteX10" fmla="*/ 0 w 130948"/>
                  <a:gd name="connsiteY10" fmla="*/ 172166 h 172166"/>
                  <a:gd name="connsiteX11" fmla="*/ 0 w 130948"/>
                  <a:gd name="connsiteY11" fmla="*/ 3752 h 172166"/>
                  <a:gd name="connsiteX12" fmla="*/ 102727 w 130948"/>
                  <a:gd name="connsiteY12" fmla="*/ 63678 h 172166"/>
                  <a:gd name="connsiteX13" fmla="*/ 65955 w 130948"/>
                  <a:gd name="connsiteY13" fmla="*/ 25836 h 172166"/>
                  <a:gd name="connsiteX14" fmla="*/ 28007 w 130948"/>
                  <a:gd name="connsiteY14" fmla="*/ 63678 h 172166"/>
                  <a:gd name="connsiteX15" fmla="*/ 65741 w 130948"/>
                  <a:gd name="connsiteY15" fmla="*/ 101199 h 172166"/>
                  <a:gd name="connsiteX16" fmla="*/ 102727 w 130948"/>
                  <a:gd name="connsiteY16" fmla="*/ 63678 h 172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2166">
                    <a:moveTo>
                      <a:pt x="0" y="3752"/>
                    </a:moveTo>
                    <a:lnTo>
                      <a:pt x="21379" y="3752"/>
                    </a:lnTo>
                    <a:lnTo>
                      <a:pt x="24265" y="21119"/>
                    </a:lnTo>
                    <a:lnTo>
                      <a:pt x="26190" y="21119"/>
                    </a:lnTo>
                    <a:cubicBezTo>
                      <a:pt x="32069" y="10613"/>
                      <a:pt x="47569" y="0"/>
                      <a:pt x="70017" y="0"/>
                    </a:cubicBezTo>
                    <a:cubicBezTo>
                      <a:pt x="106576" y="0"/>
                      <a:pt x="130948" y="27551"/>
                      <a:pt x="130948" y="63463"/>
                    </a:cubicBezTo>
                    <a:cubicBezTo>
                      <a:pt x="130948" y="99376"/>
                      <a:pt x="104652" y="126927"/>
                      <a:pt x="69483" y="126927"/>
                    </a:cubicBezTo>
                    <a:cubicBezTo>
                      <a:pt x="50989" y="126927"/>
                      <a:pt x="36238" y="117172"/>
                      <a:pt x="30572" y="107952"/>
                    </a:cubicBezTo>
                    <a:lnTo>
                      <a:pt x="28648" y="107952"/>
                    </a:lnTo>
                    <a:lnTo>
                      <a:pt x="28648" y="172166"/>
                    </a:lnTo>
                    <a:lnTo>
                      <a:pt x="0" y="172166"/>
                    </a:lnTo>
                    <a:lnTo>
                      <a:pt x="0" y="3752"/>
                    </a:lnTo>
                    <a:close/>
                    <a:moveTo>
                      <a:pt x="102727" y="63678"/>
                    </a:moveTo>
                    <a:cubicBezTo>
                      <a:pt x="102727" y="41058"/>
                      <a:pt x="86372" y="25836"/>
                      <a:pt x="65955" y="25836"/>
                    </a:cubicBezTo>
                    <a:cubicBezTo>
                      <a:pt x="44362" y="25836"/>
                      <a:pt x="28007" y="43202"/>
                      <a:pt x="28007" y="63678"/>
                    </a:cubicBezTo>
                    <a:cubicBezTo>
                      <a:pt x="28007" y="84153"/>
                      <a:pt x="43934" y="101199"/>
                      <a:pt x="65741" y="101199"/>
                    </a:cubicBezTo>
                    <a:cubicBezTo>
                      <a:pt x="86158" y="101199"/>
                      <a:pt x="102727" y="85761"/>
                      <a:pt x="102727" y="63678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2" name="Forme libre 101">
                <a:extLst>
                  <a:ext uri="{FF2B5EF4-FFF2-40B4-BE49-F238E27FC236}">
                    <a16:creationId xmlns:a16="http://schemas.microsoft.com/office/drawing/2014/main" id="{C890056B-EC4B-6588-8A9A-4B204C3944C7}"/>
                  </a:ext>
                </a:extLst>
              </p:cNvPr>
              <p:cNvSpPr/>
              <p:nvPr/>
            </p:nvSpPr>
            <p:spPr>
              <a:xfrm>
                <a:off x="10820599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3" name="Forme libre 102">
                <a:extLst>
                  <a:ext uri="{FF2B5EF4-FFF2-40B4-BE49-F238E27FC236}">
                    <a16:creationId xmlns:a16="http://schemas.microsoft.com/office/drawing/2014/main" id="{190C0E87-EFCA-7E70-E7CF-9E9838B8D87D}"/>
                  </a:ext>
                </a:extLst>
              </p:cNvPr>
              <p:cNvSpPr/>
              <p:nvPr/>
            </p:nvSpPr>
            <p:spPr>
              <a:xfrm>
                <a:off x="10895961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4" name="Forme libre 103">
                <a:extLst>
                  <a:ext uri="{FF2B5EF4-FFF2-40B4-BE49-F238E27FC236}">
                    <a16:creationId xmlns:a16="http://schemas.microsoft.com/office/drawing/2014/main" id="{B18B74F2-6557-49EA-AAC0-6B69AF98E898}"/>
                  </a:ext>
                </a:extLst>
              </p:cNvPr>
              <p:cNvSpPr/>
              <p:nvPr/>
            </p:nvSpPr>
            <p:spPr>
              <a:xfrm>
                <a:off x="11039737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7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7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5" name="Forme libre 104">
                <a:extLst>
                  <a:ext uri="{FF2B5EF4-FFF2-40B4-BE49-F238E27FC236}">
                    <a16:creationId xmlns:a16="http://schemas.microsoft.com/office/drawing/2014/main" id="{4313E407-21C3-27EE-E865-E22757041AFD}"/>
                  </a:ext>
                </a:extLst>
              </p:cNvPr>
              <p:cNvSpPr/>
              <p:nvPr/>
            </p:nvSpPr>
            <p:spPr>
              <a:xfrm>
                <a:off x="11179237" y="6077029"/>
                <a:ext cx="130948" cy="170986"/>
              </a:xfrm>
              <a:custGeom>
                <a:avLst/>
                <a:gdLst>
                  <a:gd name="connsiteX0" fmla="*/ 107 w 130948"/>
                  <a:gd name="connsiteY0" fmla="*/ 108595 h 170986"/>
                  <a:gd name="connsiteX1" fmla="*/ 62214 w 130948"/>
                  <a:gd name="connsiteY1" fmla="*/ 43953 h 170986"/>
                  <a:gd name="connsiteX2" fmla="*/ 100589 w 130948"/>
                  <a:gd name="connsiteY2" fmla="*/ 63463 h 170986"/>
                  <a:gd name="connsiteX3" fmla="*/ 102514 w 130948"/>
                  <a:gd name="connsiteY3" fmla="*/ 63463 h 170986"/>
                  <a:gd name="connsiteX4" fmla="*/ 102514 w 130948"/>
                  <a:gd name="connsiteY4" fmla="*/ 0 h 170986"/>
                  <a:gd name="connsiteX5" fmla="*/ 130948 w 130948"/>
                  <a:gd name="connsiteY5" fmla="*/ 0 h 170986"/>
                  <a:gd name="connsiteX6" fmla="*/ 130948 w 130948"/>
                  <a:gd name="connsiteY6" fmla="*/ 167449 h 170986"/>
                  <a:gd name="connsiteX7" fmla="*/ 111493 w 130948"/>
                  <a:gd name="connsiteY7" fmla="*/ 167449 h 170986"/>
                  <a:gd name="connsiteX8" fmla="*/ 107431 w 130948"/>
                  <a:gd name="connsiteY8" fmla="*/ 148903 h 170986"/>
                  <a:gd name="connsiteX9" fmla="*/ 105507 w 130948"/>
                  <a:gd name="connsiteY9" fmla="*/ 148903 h 170986"/>
                  <a:gd name="connsiteX10" fmla="*/ 62107 w 130948"/>
                  <a:gd name="connsiteY10" fmla="*/ 170987 h 170986"/>
                  <a:gd name="connsiteX11" fmla="*/ 0 w 130948"/>
                  <a:gd name="connsiteY11" fmla="*/ 108703 h 170986"/>
                  <a:gd name="connsiteX12" fmla="*/ 103048 w 130948"/>
                  <a:gd name="connsiteY12" fmla="*/ 107631 h 170986"/>
                  <a:gd name="connsiteX13" fmla="*/ 65314 w 130948"/>
                  <a:gd name="connsiteY13" fmla="*/ 69788 h 170986"/>
                  <a:gd name="connsiteX14" fmla="*/ 28541 w 130948"/>
                  <a:gd name="connsiteY14" fmla="*/ 107631 h 170986"/>
                  <a:gd name="connsiteX15" fmla="*/ 65527 w 130948"/>
                  <a:gd name="connsiteY15" fmla="*/ 145151 h 170986"/>
                  <a:gd name="connsiteX16" fmla="*/ 102941 w 130948"/>
                  <a:gd name="connsiteY16" fmla="*/ 107631 h 1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0986">
                    <a:moveTo>
                      <a:pt x="107" y="108595"/>
                    </a:moveTo>
                    <a:cubicBezTo>
                      <a:pt x="107" y="72468"/>
                      <a:pt x="25014" y="43953"/>
                      <a:pt x="62214" y="43953"/>
                    </a:cubicBezTo>
                    <a:cubicBezTo>
                      <a:pt x="81134" y="43953"/>
                      <a:pt x="93534" y="52958"/>
                      <a:pt x="100589" y="63463"/>
                    </a:cubicBezTo>
                    <a:lnTo>
                      <a:pt x="102514" y="63463"/>
                    </a:lnTo>
                    <a:lnTo>
                      <a:pt x="102514" y="0"/>
                    </a:lnTo>
                    <a:lnTo>
                      <a:pt x="130948" y="0"/>
                    </a:lnTo>
                    <a:lnTo>
                      <a:pt x="130948" y="167449"/>
                    </a:lnTo>
                    <a:lnTo>
                      <a:pt x="111493" y="167449"/>
                    </a:lnTo>
                    <a:lnTo>
                      <a:pt x="107431" y="148903"/>
                    </a:lnTo>
                    <a:lnTo>
                      <a:pt x="105507" y="148903"/>
                    </a:lnTo>
                    <a:cubicBezTo>
                      <a:pt x="97917" y="161553"/>
                      <a:pt x="82310" y="170987"/>
                      <a:pt x="62107" y="170987"/>
                    </a:cubicBezTo>
                    <a:cubicBezTo>
                      <a:pt x="24907" y="170987"/>
                      <a:pt x="0" y="143436"/>
                      <a:pt x="0" y="108703"/>
                    </a:cubicBezTo>
                    <a:close/>
                    <a:moveTo>
                      <a:pt x="103048" y="107631"/>
                    </a:moveTo>
                    <a:cubicBezTo>
                      <a:pt x="103048" y="87155"/>
                      <a:pt x="86907" y="69788"/>
                      <a:pt x="65314" y="69788"/>
                    </a:cubicBezTo>
                    <a:cubicBezTo>
                      <a:pt x="43721" y="69788"/>
                      <a:pt x="28541" y="85011"/>
                      <a:pt x="28541" y="107631"/>
                    </a:cubicBezTo>
                    <a:cubicBezTo>
                      <a:pt x="28541" y="130250"/>
                      <a:pt x="44896" y="145151"/>
                      <a:pt x="65527" y="145151"/>
                    </a:cubicBezTo>
                    <a:cubicBezTo>
                      <a:pt x="87334" y="145151"/>
                      <a:pt x="102941" y="127034"/>
                      <a:pt x="102941" y="107631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6" name="Forme libre 105">
                <a:extLst>
                  <a:ext uri="{FF2B5EF4-FFF2-40B4-BE49-F238E27FC236}">
                    <a16:creationId xmlns:a16="http://schemas.microsoft.com/office/drawing/2014/main" id="{566615E1-1DC9-0B4B-C315-73CE20E25DC4}"/>
                  </a:ext>
                </a:extLst>
              </p:cNvPr>
              <p:cNvSpPr/>
              <p:nvPr/>
            </p:nvSpPr>
            <p:spPr>
              <a:xfrm>
                <a:off x="11341826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90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90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90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90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7" name="Forme libre 106">
                <a:extLst>
                  <a:ext uri="{FF2B5EF4-FFF2-40B4-BE49-F238E27FC236}">
                    <a16:creationId xmlns:a16="http://schemas.microsoft.com/office/drawing/2014/main" id="{75ED3E36-06E4-C76A-4BD7-48FD7BB35B7D}"/>
                  </a:ext>
                </a:extLst>
              </p:cNvPr>
              <p:cNvSpPr/>
              <p:nvPr/>
            </p:nvSpPr>
            <p:spPr>
              <a:xfrm>
                <a:off x="11417188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8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120BA50-3E1A-CD90-F28A-7852E55376CA}"/>
                </a:ext>
              </a:extLst>
            </p:cNvPr>
            <p:cNvSpPr/>
            <p:nvPr/>
          </p:nvSpPr>
          <p:spPr>
            <a:xfrm>
              <a:off x="9038423" y="5836253"/>
              <a:ext cx="617112" cy="408010"/>
            </a:xfrm>
            <a:custGeom>
              <a:avLst/>
              <a:gdLst>
                <a:gd name="connsiteX0" fmla="*/ 483492 w 617112"/>
                <a:gd name="connsiteY0" fmla="*/ 0 h 408010"/>
                <a:gd name="connsiteX1" fmla="*/ 419675 w 617112"/>
                <a:gd name="connsiteY1" fmla="*/ 179027 h 408010"/>
                <a:gd name="connsiteX2" fmla="*/ 347093 w 617112"/>
                <a:gd name="connsiteY2" fmla="*/ 0 h 408010"/>
                <a:gd name="connsiteX3" fmla="*/ 308503 w 617112"/>
                <a:gd name="connsiteY3" fmla="*/ 0 h 408010"/>
                <a:gd name="connsiteX4" fmla="*/ 270020 w 617112"/>
                <a:gd name="connsiteY4" fmla="*/ 0 h 408010"/>
                <a:gd name="connsiteX5" fmla="*/ 197438 w 617112"/>
                <a:gd name="connsiteY5" fmla="*/ 179027 h 408010"/>
                <a:gd name="connsiteX6" fmla="*/ 133621 w 617112"/>
                <a:gd name="connsiteY6" fmla="*/ 0 h 408010"/>
                <a:gd name="connsiteX7" fmla="*/ 0 w 617112"/>
                <a:gd name="connsiteY7" fmla="*/ 0 h 408010"/>
                <a:gd name="connsiteX8" fmla="*/ 155107 w 617112"/>
                <a:gd name="connsiteY8" fmla="*/ 408010 h 408010"/>
                <a:gd name="connsiteX9" fmla="*/ 225979 w 617112"/>
                <a:gd name="connsiteY9" fmla="*/ 408010 h 408010"/>
                <a:gd name="connsiteX10" fmla="*/ 308503 w 617112"/>
                <a:gd name="connsiteY10" fmla="*/ 205184 h 408010"/>
                <a:gd name="connsiteX11" fmla="*/ 391134 w 617112"/>
                <a:gd name="connsiteY11" fmla="*/ 408010 h 408010"/>
                <a:gd name="connsiteX12" fmla="*/ 462006 w 617112"/>
                <a:gd name="connsiteY12" fmla="*/ 408010 h 408010"/>
                <a:gd name="connsiteX13" fmla="*/ 617113 w 617112"/>
                <a:gd name="connsiteY13" fmla="*/ 0 h 408010"/>
                <a:gd name="connsiteX14" fmla="*/ 483492 w 617112"/>
                <a:gd name="connsiteY14" fmla="*/ 0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7112" h="408010">
                  <a:moveTo>
                    <a:pt x="483492" y="0"/>
                  </a:moveTo>
                  <a:lnTo>
                    <a:pt x="419675" y="179027"/>
                  </a:lnTo>
                  <a:lnTo>
                    <a:pt x="347093" y="0"/>
                  </a:lnTo>
                  <a:lnTo>
                    <a:pt x="308503" y="0"/>
                  </a:lnTo>
                  <a:lnTo>
                    <a:pt x="270020" y="0"/>
                  </a:lnTo>
                  <a:lnTo>
                    <a:pt x="197438" y="179027"/>
                  </a:lnTo>
                  <a:lnTo>
                    <a:pt x="133621" y="0"/>
                  </a:lnTo>
                  <a:lnTo>
                    <a:pt x="0" y="0"/>
                  </a:lnTo>
                  <a:lnTo>
                    <a:pt x="155107" y="408010"/>
                  </a:lnTo>
                  <a:lnTo>
                    <a:pt x="225979" y="408010"/>
                  </a:lnTo>
                  <a:lnTo>
                    <a:pt x="308503" y="205184"/>
                  </a:lnTo>
                  <a:lnTo>
                    <a:pt x="391134" y="408010"/>
                  </a:lnTo>
                  <a:lnTo>
                    <a:pt x="462006" y="408010"/>
                  </a:lnTo>
                  <a:lnTo>
                    <a:pt x="617113" y="0"/>
                  </a:lnTo>
                  <a:lnTo>
                    <a:pt x="483492" y="0"/>
                  </a:lnTo>
                  <a:close/>
                </a:path>
              </a:pathLst>
            </a:custGeom>
            <a:grpFill/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8708BA66-8DA1-C818-C2E0-C1A7A3C605B4}"/>
                </a:ext>
              </a:extLst>
            </p:cNvPr>
            <p:cNvSpPr/>
            <p:nvPr/>
          </p:nvSpPr>
          <p:spPr>
            <a:xfrm>
              <a:off x="9677022" y="5836253"/>
              <a:ext cx="277075" cy="408010"/>
            </a:xfrm>
            <a:custGeom>
              <a:avLst/>
              <a:gdLst>
                <a:gd name="connsiteX0" fmla="*/ 277076 w 277075"/>
                <a:gd name="connsiteY0" fmla="*/ 107631 h 408010"/>
                <a:gd name="connsiteX1" fmla="*/ 277076 w 277075"/>
                <a:gd name="connsiteY1" fmla="*/ 0 h 408010"/>
                <a:gd name="connsiteX2" fmla="*/ 0 w 277075"/>
                <a:gd name="connsiteY2" fmla="*/ 0 h 408010"/>
                <a:gd name="connsiteX3" fmla="*/ 0 w 277075"/>
                <a:gd name="connsiteY3" fmla="*/ 408010 h 408010"/>
                <a:gd name="connsiteX4" fmla="*/ 277076 w 277075"/>
                <a:gd name="connsiteY4" fmla="*/ 408010 h 408010"/>
                <a:gd name="connsiteX5" fmla="*/ 277076 w 277075"/>
                <a:gd name="connsiteY5" fmla="*/ 300594 h 408010"/>
                <a:gd name="connsiteX6" fmla="*/ 122717 w 277075"/>
                <a:gd name="connsiteY6" fmla="*/ 300594 h 408010"/>
                <a:gd name="connsiteX7" fmla="*/ 122717 w 277075"/>
                <a:gd name="connsiteY7" fmla="*/ 257713 h 408010"/>
                <a:gd name="connsiteX8" fmla="*/ 260293 w 277075"/>
                <a:gd name="connsiteY8" fmla="*/ 257713 h 408010"/>
                <a:gd name="connsiteX9" fmla="*/ 260293 w 277075"/>
                <a:gd name="connsiteY9" fmla="*/ 150297 h 408010"/>
                <a:gd name="connsiteX10" fmla="*/ 122717 w 277075"/>
                <a:gd name="connsiteY10" fmla="*/ 150297 h 408010"/>
                <a:gd name="connsiteX11" fmla="*/ 122717 w 277075"/>
                <a:gd name="connsiteY11" fmla="*/ 107631 h 408010"/>
                <a:gd name="connsiteX12" fmla="*/ 277076 w 277075"/>
                <a:gd name="connsiteY12" fmla="*/ 107631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7075" h="408010">
                  <a:moveTo>
                    <a:pt x="277076" y="107631"/>
                  </a:moveTo>
                  <a:lnTo>
                    <a:pt x="277076" y="0"/>
                  </a:lnTo>
                  <a:lnTo>
                    <a:pt x="0" y="0"/>
                  </a:lnTo>
                  <a:lnTo>
                    <a:pt x="0" y="408010"/>
                  </a:lnTo>
                  <a:lnTo>
                    <a:pt x="277076" y="408010"/>
                  </a:lnTo>
                  <a:lnTo>
                    <a:pt x="277076" y="300594"/>
                  </a:lnTo>
                  <a:lnTo>
                    <a:pt x="122717" y="300594"/>
                  </a:lnTo>
                  <a:lnTo>
                    <a:pt x="122717" y="257713"/>
                  </a:lnTo>
                  <a:lnTo>
                    <a:pt x="260293" y="257713"/>
                  </a:lnTo>
                  <a:lnTo>
                    <a:pt x="260293" y="150297"/>
                  </a:lnTo>
                  <a:lnTo>
                    <a:pt x="122717" y="150297"/>
                  </a:lnTo>
                  <a:lnTo>
                    <a:pt x="122717" y="107631"/>
                  </a:lnTo>
                  <a:lnTo>
                    <a:pt x="277076" y="107631"/>
                  </a:lnTo>
                  <a:close/>
                </a:path>
              </a:pathLst>
            </a:custGeom>
            <a:grpFill/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505342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ous-titre chapitre Interna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BADB6E-EF83-2B69-820F-9025871EA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749" y="4086253"/>
            <a:ext cx="5463251" cy="165040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fr-FR" dirty="0"/>
              <a:t>Sous-titre chapitre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5C4E9A7C-048A-DC3E-9761-DD0F089D6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482" y="6369834"/>
            <a:ext cx="11016000" cy="218570"/>
          </a:xfrm>
          <a:prstGeom prst="rect">
            <a:avLst/>
          </a:prstGeom>
        </p:spPr>
      </p:pic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0362F11F-5605-F350-DE8F-C1F02B079091}"/>
              </a:ext>
            </a:extLst>
          </p:cNvPr>
          <p:cNvSpPr/>
          <p:nvPr/>
        </p:nvSpPr>
        <p:spPr>
          <a:xfrm>
            <a:off x="-1" y="0"/>
            <a:ext cx="840621" cy="2632836"/>
          </a:xfrm>
          <a:custGeom>
            <a:avLst/>
            <a:gdLst>
              <a:gd name="connsiteX0" fmla="*/ 714895 w 789709"/>
              <a:gd name="connsiteY0" fmla="*/ 16625 h 2601883"/>
              <a:gd name="connsiteX1" fmla="*/ 0 w 789709"/>
              <a:gd name="connsiteY1" fmla="*/ 2394065 h 2601883"/>
              <a:gd name="connsiteX2" fmla="*/ 0 w 789709"/>
              <a:gd name="connsiteY2" fmla="*/ 2601883 h 2601883"/>
              <a:gd name="connsiteX3" fmla="*/ 789709 w 789709"/>
              <a:gd name="connsiteY3" fmla="*/ 0 h 2601883"/>
              <a:gd name="connsiteX4" fmla="*/ 714895 w 789709"/>
              <a:gd name="connsiteY4" fmla="*/ 16625 h 2601883"/>
              <a:gd name="connsiteX0" fmla="*/ 714895 w 789709"/>
              <a:gd name="connsiteY0" fmla="*/ 0 h 2606194"/>
              <a:gd name="connsiteX1" fmla="*/ 0 w 789709"/>
              <a:gd name="connsiteY1" fmla="*/ 2398376 h 2606194"/>
              <a:gd name="connsiteX2" fmla="*/ 0 w 789709"/>
              <a:gd name="connsiteY2" fmla="*/ 2606194 h 2606194"/>
              <a:gd name="connsiteX3" fmla="*/ 789709 w 789709"/>
              <a:gd name="connsiteY3" fmla="*/ 4311 h 2606194"/>
              <a:gd name="connsiteX4" fmla="*/ 714895 w 789709"/>
              <a:gd name="connsiteY4" fmla="*/ 0 h 2606194"/>
              <a:gd name="connsiteX0" fmla="*/ 714895 w 793310"/>
              <a:gd name="connsiteY0" fmla="*/ 3280 h 2609474"/>
              <a:gd name="connsiteX1" fmla="*/ 0 w 793310"/>
              <a:gd name="connsiteY1" fmla="*/ 2401656 h 2609474"/>
              <a:gd name="connsiteX2" fmla="*/ 0 w 793310"/>
              <a:gd name="connsiteY2" fmla="*/ 2609474 h 2609474"/>
              <a:gd name="connsiteX3" fmla="*/ 793310 w 793310"/>
              <a:gd name="connsiteY3" fmla="*/ 0 h 2609474"/>
              <a:gd name="connsiteX4" fmla="*/ 714895 w 793310"/>
              <a:gd name="connsiteY4" fmla="*/ 3280 h 2609474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3 h 2606194"/>
              <a:gd name="connsiteX4" fmla="*/ 714895 w 790358"/>
              <a:gd name="connsiteY4" fmla="*/ 0 h 2606194"/>
              <a:gd name="connsiteX0" fmla="*/ 714895 w 793310"/>
              <a:gd name="connsiteY0" fmla="*/ 12612 h 2618806"/>
              <a:gd name="connsiteX1" fmla="*/ 0 w 793310"/>
              <a:gd name="connsiteY1" fmla="*/ 2410988 h 2618806"/>
              <a:gd name="connsiteX2" fmla="*/ 0 w 793310"/>
              <a:gd name="connsiteY2" fmla="*/ 2618806 h 2618806"/>
              <a:gd name="connsiteX3" fmla="*/ 793310 w 793310"/>
              <a:gd name="connsiteY3" fmla="*/ 0 h 2618806"/>
              <a:gd name="connsiteX4" fmla="*/ 714895 w 793310"/>
              <a:gd name="connsiteY4" fmla="*/ 12612 h 2618806"/>
              <a:gd name="connsiteX0" fmla="*/ 714895 w 796262"/>
              <a:gd name="connsiteY0" fmla="*/ 0 h 2606194"/>
              <a:gd name="connsiteX1" fmla="*/ 0 w 796262"/>
              <a:gd name="connsiteY1" fmla="*/ 2398376 h 2606194"/>
              <a:gd name="connsiteX2" fmla="*/ 0 w 796262"/>
              <a:gd name="connsiteY2" fmla="*/ 2606194 h 2606194"/>
              <a:gd name="connsiteX3" fmla="*/ 796262 w 796262"/>
              <a:gd name="connsiteY3" fmla="*/ 15387 h 2606194"/>
              <a:gd name="connsiteX4" fmla="*/ 714895 w 796262"/>
              <a:gd name="connsiteY4" fmla="*/ 0 h 2606194"/>
              <a:gd name="connsiteX0" fmla="*/ 714895 w 799214"/>
              <a:gd name="connsiteY0" fmla="*/ 15723 h 2621917"/>
              <a:gd name="connsiteX1" fmla="*/ 0 w 799214"/>
              <a:gd name="connsiteY1" fmla="*/ 2414099 h 2621917"/>
              <a:gd name="connsiteX2" fmla="*/ 0 w 799214"/>
              <a:gd name="connsiteY2" fmla="*/ 2621917 h 2621917"/>
              <a:gd name="connsiteX3" fmla="*/ 799214 w 799214"/>
              <a:gd name="connsiteY3" fmla="*/ 0 h 2621917"/>
              <a:gd name="connsiteX4" fmla="*/ 714895 w 799214"/>
              <a:gd name="connsiteY4" fmla="*/ 15723 h 2621917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5 h 2606194"/>
              <a:gd name="connsiteX4" fmla="*/ 714895 w 790358"/>
              <a:gd name="connsiteY4" fmla="*/ 0 h 2606194"/>
              <a:gd name="connsiteX0" fmla="*/ 714895 w 793087"/>
              <a:gd name="connsiteY0" fmla="*/ 11202 h 2617396"/>
              <a:gd name="connsiteX1" fmla="*/ 0 w 793087"/>
              <a:gd name="connsiteY1" fmla="*/ 2409578 h 2617396"/>
              <a:gd name="connsiteX2" fmla="*/ 0 w 793087"/>
              <a:gd name="connsiteY2" fmla="*/ 2617396 h 2617396"/>
              <a:gd name="connsiteX3" fmla="*/ 793087 w 793087"/>
              <a:gd name="connsiteY3" fmla="*/ 0 h 2617396"/>
              <a:gd name="connsiteX4" fmla="*/ 714895 w 793087"/>
              <a:gd name="connsiteY4" fmla="*/ 11202 h 2617396"/>
              <a:gd name="connsiteX0" fmla="*/ 714896 w 793087"/>
              <a:gd name="connsiteY0" fmla="*/ 0 h 2617699"/>
              <a:gd name="connsiteX1" fmla="*/ 0 w 793087"/>
              <a:gd name="connsiteY1" fmla="*/ 2409881 h 2617699"/>
              <a:gd name="connsiteX2" fmla="*/ 0 w 793087"/>
              <a:gd name="connsiteY2" fmla="*/ 2617699 h 2617699"/>
              <a:gd name="connsiteX3" fmla="*/ 793087 w 793087"/>
              <a:gd name="connsiteY3" fmla="*/ 303 h 2617699"/>
              <a:gd name="connsiteX4" fmla="*/ 714896 w 793087"/>
              <a:gd name="connsiteY4" fmla="*/ 0 h 261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3087" h="2617699">
                <a:moveTo>
                  <a:pt x="714896" y="0"/>
                </a:moveTo>
                <a:lnTo>
                  <a:pt x="0" y="2409881"/>
                </a:lnTo>
                <a:lnTo>
                  <a:pt x="0" y="2617699"/>
                </a:lnTo>
                <a:lnTo>
                  <a:pt x="793087" y="303"/>
                </a:lnTo>
                <a:lnTo>
                  <a:pt x="714896" y="0"/>
                </a:lnTo>
                <a:close/>
              </a:path>
            </a:pathLst>
          </a:custGeom>
          <a:solidFill>
            <a:srgbClr val="B98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aseline="-25000" dirty="0"/>
              <a:t> </a:t>
            </a: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D3A2DCA-365C-A2F0-E33F-DE13B02BF5D7}"/>
              </a:ext>
            </a:extLst>
          </p:cNvPr>
          <p:cNvSpPr/>
          <p:nvPr/>
        </p:nvSpPr>
        <p:spPr>
          <a:xfrm flipH="1">
            <a:off x="4707307" y="306"/>
            <a:ext cx="3392569" cy="6858378"/>
          </a:xfrm>
          <a:custGeom>
            <a:avLst/>
            <a:gdLst>
              <a:gd name="connsiteX0" fmla="*/ 714895 w 789709"/>
              <a:gd name="connsiteY0" fmla="*/ 16625 h 2601883"/>
              <a:gd name="connsiteX1" fmla="*/ 0 w 789709"/>
              <a:gd name="connsiteY1" fmla="*/ 2394065 h 2601883"/>
              <a:gd name="connsiteX2" fmla="*/ 0 w 789709"/>
              <a:gd name="connsiteY2" fmla="*/ 2601883 h 2601883"/>
              <a:gd name="connsiteX3" fmla="*/ 789709 w 789709"/>
              <a:gd name="connsiteY3" fmla="*/ 0 h 2601883"/>
              <a:gd name="connsiteX4" fmla="*/ 714895 w 789709"/>
              <a:gd name="connsiteY4" fmla="*/ 16625 h 2601883"/>
              <a:gd name="connsiteX0" fmla="*/ 714895 w 789709"/>
              <a:gd name="connsiteY0" fmla="*/ 0 h 2606194"/>
              <a:gd name="connsiteX1" fmla="*/ 0 w 789709"/>
              <a:gd name="connsiteY1" fmla="*/ 2398376 h 2606194"/>
              <a:gd name="connsiteX2" fmla="*/ 0 w 789709"/>
              <a:gd name="connsiteY2" fmla="*/ 2606194 h 2606194"/>
              <a:gd name="connsiteX3" fmla="*/ 789709 w 789709"/>
              <a:gd name="connsiteY3" fmla="*/ 4311 h 2606194"/>
              <a:gd name="connsiteX4" fmla="*/ 714895 w 789709"/>
              <a:gd name="connsiteY4" fmla="*/ 0 h 2606194"/>
              <a:gd name="connsiteX0" fmla="*/ 714895 w 793310"/>
              <a:gd name="connsiteY0" fmla="*/ 3280 h 2609474"/>
              <a:gd name="connsiteX1" fmla="*/ 0 w 793310"/>
              <a:gd name="connsiteY1" fmla="*/ 2401656 h 2609474"/>
              <a:gd name="connsiteX2" fmla="*/ 0 w 793310"/>
              <a:gd name="connsiteY2" fmla="*/ 2609474 h 2609474"/>
              <a:gd name="connsiteX3" fmla="*/ 793310 w 793310"/>
              <a:gd name="connsiteY3" fmla="*/ 0 h 2609474"/>
              <a:gd name="connsiteX4" fmla="*/ 714895 w 793310"/>
              <a:gd name="connsiteY4" fmla="*/ 3280 h 2609474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3 h 2606194"/>
              <a:gd name="connsiteX4" fmla="*/ 714895 w 790358"/>
              <a:gd name="connsiteY4" fmla="*/ 0 h 2606194"/>
              <a:gd name="connsiteX0" fmla="*/ 714895 w 793310"/>
              <a:gd name="connsiteY0" fmla="*/ 12612 h 2618806"/>
              <a:gd name="connsiteX1" fmla="*/ 0 w 793310"/>
              <a:gd name="connsiteY1" fmla="*/ 2410988 h 2618806"/>
              <a:gd name="connsiteX2" fmla="*/ 0 w 793310"/>
              <a:gd name="connsiteY2" fmla="*/ 2618806 h 2618806"/>
              <a:gd name="connsiteX3" fmla="*/ 793310 w 793310"/>
              <a:gd name="connsiteY3" fmla="*/ 0 h 2618806"/>
              <a:gd name="connsiteX4" fmla="*/ 714895 w 793310"/>
              <a:gd name="connsiteY4" fmla="*/ 12612 h 2618806"/>
              <a:gd name="connsiteX0" fmla="*/ 714895 w 796262"/>
              <a:gd name="connsiteY0" fmla="*/ 0 h 2606194"/>
              <a:gd name="connsiteX1" fmla="*/ 0 w 796262"/>
              <a:gd name="connsiteY1" fmla="*/ 2398376 h 2606194"/>
              <a:gd name="connsiteX2" fmla="*/ 0 w 796262"/>
              <a:gd name="connsiteY2" fmla="*/ 2606194 h 2606194"/>
              <a:gd name="connsiteX3" fmla="*/ 796262 w 796262"/>
              <a:gd name="connsiteY3" fmla="*/ 15387 h 2606194"/>
              <a:gd name="connsiteX4" fmla="*/ 714895 w 796262"/>
              <a:gd name="connsiteY4" fmla="*/ 0 h 2606194"/>
              <a:gd name="connsiteX0" fmla="*/ 714895 w 799214"/>
              <a:gd name="connsiteY0" fmla="*/ 15723 h 2621917"/>
              <a:gd name="connsiteX1" fmla="*/ 0 w 799214"/>
              <a:gd name="connsiteY1" fmla="*/ 2414099 h 2621917"/>
              <a:gd name="connsiteX2" fmla="*/ 0 w 799214"/>
              <a:gd name="connsiteY2" fmla="*/ 2621917 h 2621917"/>
              <a:gd name="connsiteX3" fmla="*/ 799214 w 799214"/>
              <a:gd name="connsiteY3" fmla="*/ 0 h 2621917"/>
              <a:gd name="connsiteX4" fmla="*/ 714895 w 799214"/>
              <a:gd name="connsiteY4" fmla="*/ 15723 h 2621917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5 h 2606194"/>
              <a:gd name="connsiteX4" fmla="*/ 714895 w 790358"/>
              <a:gd name="connsiteY4" fmla="*/ 0 h 2606194"/>
              <a:gd name="connsiteX0" fmla="*/ 714895 w 793087"/>
              <a:gd name="connsiteY0" fmla="*/ 11202 h 2617396"/>
              <a:gd name="connsiteX1" fmla="*/ 0 w 793087"/>
              <a:gd name="connsiteY1" fmla="*/ 2409578 h 2617396"/>
              <a:gd name="connsiteX2" fmla="*/ 0 w 793087"/>
              <a:gd name="connsiteY2" fmla="*/ 2617396 h 2617396"/>
              <a:gd name="connsiteX3" fmla="*/ 793087 w 793087"/>
              <a:gd name="connsiteY3" fmla="*/ 0 h 2617396"/>
              <a:gd name="connsiteX4" fmla="*/ 714895 w 793087"/>
              <a:gd name="connsiteY4" fmla="*/ 11202 h 2617396"/>
              <a:gd name="connsiteX0" fmla="*/ 714896 w 793087"/>
              <a:gd name="connsiteY0" fmla="*/ 0 h 2617699"/>
              <a:gd name="connsiteX1" fmla="*/ 0 w 793087"/>
              <a:gd name="connsiteY1" fmla="*/ 2409881 h 2617699"/>
              <a:gd name="connsiteX2" fmla="*/ 0 w 793087"/>
              <a:gd name="connsiteY2" fmla="*/ 2617699 h 2617699"/>
              <a:gd name="connsiteX3" fmla="*/ 793087 w 793087"/>
              <a:gd name="connsiteY3" fmla="*/ 303 h 2617699"/>
              <a:gd name="connsiteX4" fmla="*/ 714896 w 793087"/>
              <a:gd name="connsiteY4" fmla="*/ 0 h 2617699"/>
              <a:gd name="connsiteX0" fmla="*/ 2050497 w 2128688"/>
              <a:gd name="connsiteY0" fmla="*/ 0 h 6831955"/>
              <a:gd name="connsiteX1" fmla="*/ 1335601 w 2128688"/>
              <a:gd name="connsiteY1" fmla="*/ 2409881 h 6831955"/>
              <a:gd name="connsiteX2" fmla="*/ 0 w 2128688"/>
              <a:gd name="connsiteY2" fmla="*/ 6831955 h 6831955"/>
              <a:gd name="connsiteX3" fmla="*/ 2128688 w 2128688"/>
              <a:gd name="connsiteY3" fmla="*/ 303 h 6831955"/>
              <a:gd name="connsiteX4" fmla="*/ 2050497 w 2128688"/>
              <a:gd name="connsiteY4" fmla="*/ 0 h 6831955"/>
              <a:gd name="connsiteX0" fmla="*/ 2129062 w 2207253"/>
              <a:gd name="connsiteY0" fmla="*/ 0 h 6832482"/>
              <a:gd name="connsiteX1" fmla="*/ 0 w 2207253"/>
              <a:gd name="connsiteY1" fmla="*/ 6832482 h 6832482"/>
              <a:gd name="connsiteX2" fmla="*/ 78565 w 2207253"/>
              <a:gd name="connsiteY2" fmla="*/ 6831955 h 6832482"/>
              <a:gd name="connsiteX3" fmla="*/ 2207253 w 2207253"/>
              <a:gd name="connsiteY3" fmla="*/ 303 h 6832482"/>
              <a:gd name="connsiteX4" fmla="*/ 2129062 w 2207253"/>
              <a:gd name="connsiteY4" fmla="*/ 0 h 6832482"/>
              <a:gd name="connsiteX0" fmla="*/ 2464748 w 2542939"/>
              <a:gd name="connsiteY0" fmla="*/ 0 h 6832482"/>
              <a:gd name="connsiteX1" fmla="*/ 0 w 2542939"/>
              <a:gd name="connsiteY1" fmla="*/ 6832482 h 6832482"/>
              <a:gd name="connsiteX2" fmla="*/ 414251 w 2542939"/>
              <a:gd name="connsiteY2" fmla="*/ 6831955 h 6832482"/>
              <a:gd name="connsiteX3" fmla="*/ 2542939 w 2542939"/>
              <a:gd name="connsiteY3" fmla="*/ 303 h 6832482"/>
              <a:gd name="connsiteX4" fmla="*/ 2464748 w 2542939"/>
              <a:gd name="connsiteY4" fmla="*/ 0 h 6832482"/>
              <a:gd name="connsiteX0" fmla="*/ 2464748 w 2542939"/>
              <a:gd name="connsiteY0" fmla="*/ 0 h 6835841"/>
              <a:gd name="connsiteX1" fmla="*/ 0 w 2542939"/>
              <a:gd name="connsiteY1" fmla="*/ 6832482 h 6835841"/>
              <a:gd name="connsiteX2" fmla="*/ 53842 w 2542939"/>
              <a:gd name="connsiteY2" fmla="*/ 6835841 h 6835841"/>
              <a:gd name="connsiteX3" fmla="*/ 2542939 w 2542939"/>
              <a:gd name="connsiteY3" fmla="*/ 303 h 6835841"/>
              <a:gd name="connsiteX4" fmla="*/ 2464748 w 2542939"/>
              <a:gd name="connsiteY4" fmla="*/ 0 h 6835841"/>
              <a:gd name="connsiteX0" fmla="*/ 2464748 w 2542939"/>
              <a:gd name="connsiteY0" fmla="*/ 0 h 6832482"/>
              <a:gd name="connsiteX1" fmla="*/ 0 w 2542939"/>
              <a:gd name="connsiteY1" fmla="*/ 6832482 h 6832482"/>
              <a:gd name="connsiteX2" fmla="*/ 76363 w 2542939"/>
              <a:gd name="connsiteY2" fmla="*/ 6815933 h 6832482"/>
              <a:gd name="connsiteX3" fmla="*/ 2542939 w 2542939"/>
              <a:gd name="connsiteY3" fmla="*/ 303 h 6832482"/>
              <a:gd name="connsiteX4" fmla="*/ 2464748 w 2542939"/>
              <a:gd name="connsiteY4" fmla="*/ 0 h 6832482"/>
              <a:gd name="connsiteX0" fmla="*/ 2472255 w 2550446"/>
              <a:gd name="connsiteY0" fmla="*/ 0 h 6815933"/>
              <a:gd name="connsiteX1" fmla="*/ 0 w 2550446"/>
              <a:gd name="connsiteY1" fmla="*/ 6815892 h 6815933"/>
              <a:gd name="connsiteX2" fmla="*/ 83870 w 2550446"/>
              <a:gd name="connsiteY2" fmla="*/ 6815933 h 6815933"/>
              <a:gd name="connsiteX3" fmla="*/ 2550446 w 2550446"/>
              <a:gd name="connsiteY3" fmla="*/ 303 h 6815933"/>
              <a:gd name="connsiteX4" fmla="*/ 2472255 w 2550446"/>
              <a:gd name="connsiteY4" fmla="*/ 0 h 6815933"/>
              <a:gd name="connsiteX0" fmla="*/ 2472255 w 2550446"/>
              <a:gd name="connsiteY0" fmla="*/ 0 h 6819251"/>
              <a:gd name="connsiteX1" fmla="*/ 0 w 2550446"/>
              <a:gd name="connsiteY1" fmla="*/ 6815892 h 6819251"/>
              <a:gd name="connsiteX2" fmla="*/ 76363 w 2550446"/>
              <a:gd name="connsiteY2" fmla="*/ 6819251 h 6819251"/>
              <a:gd name="connsiteX3" fmla="*/ 2550446 w 2550446"/>
              <a:gd name="connsiteY3" fmla="*/ 303 h 6819251"/>
              <a:gd name="connsiteX4" fmla="*/ 2472255 w 2550446"/>
              <a:gd name="connsiteY4" fmla="*/ 0 h 6819251"/>
              <a:gd name="connsiteX0" fmla="*/ 2472255 w 2550446"/>
              <a:gd name="connsiteY0" fmla="*/ 0 h 6819251"/>
              <a:gd name="connsiteX1" fmla="*/ 0 w 2550446"/>
              <a:gd name="connsiteY1" fmla="*/ 6815892 h 6819251"/>
              <a:gd name="connsiteX2" fmla="*/ 69813 w 2550446"/>
              <a:gd name="connsiteY2" fmla="*/ 6819251 h 6819251"/>
              <a:gd name="connsiteX3" fmla="*/ 2550446 w 2550446"/>
              <a:gd name="connsiteY3" fmla="*/ 303 h 6819251"/>
              <a:gd name="connsiteX4" fmla="*/ 2472255 w 2550446"/>
              <a:gd name="connsiteY4" fmla="*/ 0 h 6819251"/>
              <a:gd name="connsiteX0" fmla="*/ 2467887 w 2546078"/>
              <a:gd name="connsiteY0" fmla="*/ 0 h 6827473"/>
              <a:gd name="connsiteX1" fmla="*/ 0 w 2546078"/>
              <a:gd name="connsiteY1" fmla="*/ 6827473 h 6827473"/>
              <a:gd name="connsiteX2" fmla="*/ 65445 w 2546078"/>
              <a:gd name="connsiteY2" fmla="*/ 6819251 h 6827473"/>
              <a:gd name="connsiteX3" fmla="*/ 2546078 w 2546078"/>
              <a:gd name="connsiteY3" fmla="*/ 303 h 6827473"/>
              <a:gd name="connsiteX4" fmla="*/ 2467887 w 2546078"/>
              <a:gd name="connsiteY4" fmla="*/ 0 h 6827473"/>
              <a:gd name="connsiteX0" fmla="*/ 2465703 w 2543894"/>
              <a:gd name="connsiteY0" fmla="*/ 0 h 6824578"/>
              <a:gd name="connsiteX1" fmla="*/ 0 w 2543894"/>
              <a:gd name="connsiteY1" fmla="*/ 6824578 h 6824578"/>
              <a:gd name="connsiteX2" fmla="*/ 63261 w 2543894"/>
              <a:gd name="connsiteY2" fmla="*/ 6819251 h 6824578"/>
              <a:gd name="connsiteX3" fmla="*/ 2543894 w 2543894"/>
              <a:gd name="connsiteY3" fmla="*/ 303 h 6824578"/>
              <a:gd name="connsiteX4" fmla="*/ 2465703 w 2543894"/>
              <a:gd name="connsiteY4" fmla="*/ 0 h 6824578"/>
              <a:gd name="connsiteX0" fmla="*/ 2465703 w 2543894"/>
              <a:gd name="connsiteY0" fmla="*/ 0 h 6819251"/>
              <a:gd name="connsiteX1" fmla="*/ 0 w 2543894"/>
              <a:gd name="connsiteY1" fmla="*/ 6818787 h 6819251"/>
              <a:gd name="connsiteX2" fmla="*/ 63261 w 2543894"/>
              <a:gd name="connsiteY2" fmla="*/ 6819251 h 6819251"/>
              <a:gd name="connsiteX3" fmla="*/ 2543894 w 2543894"/>
              <a:gd name="connsiteY3" fmla="*/ 303 h 6819251"/>
              <a:gd name="connsiteX4" fmla="*/ 2465703 w 2543894"/>
              <a:gd name="connsiteY4" fmla="*/ 0 h 6819251"/>
              <a:gd name="connsiteX0" fmla="*/ 2475699 w 2543894"/>
              <a:gd name="connsiteY0" fmla="*/ 2348 h 6818948"/>
              <a:gd name="connsiteX1" fmla="*/ 0 w 2543894"/>
              <a:gd name="connsiteY1" fmla="*/ 6818484 h 6818948"/>
              <a:gd name="connsiteX2" fmla="*/ 63261 w 2543894"/>
              <a:gd name="connsiteY2" fmla="*/ 6818948 h 6818948"/>
              <a:gd name="connsiteX3" fmla="*/ 2543894 w 2543894"/>
              <a:gd name="connsiteY3" fmla="*/ 0 h 6818948"/>
              <a:gd name="connsiteX4" fmla="*/ 2475699 w 2543894"/>
              <a:gd name="connsiteY4" fmla="*/ 2348 h 681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3894" h="6818948">
                <a:moveTo>
                  <a:pt x="2475699" y="2348"/>
                </a:moveTo>
                <a:lnTo>
                  <a:pt x="0" y="6818484"/>
                </a:lnTo>
                <a:lnTo>
                  <a:pt x="63261" y="6818948"/>
                </a:lnTo>
                <a:lnTo>
                  <a:pt x="2543894" y="0"/>
                </a:lnTo>
                <a:lnTo>
                  <a:pt x="2475699" y="2348"/>
                </a:lnTo>
                <a:close/>
              </a:path>
            </a:pathLst>
          </a:custGeom>
          <a:solidFill>
            <a:srgbClr val="B98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aseline="0" dirty="0"/>
              <a:t> </a:t>
            </a:r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9E1F33A2-6AB5-909D-A019-41E699D6D660}"/>
              </a:ext>
            </a:extLst>
          </p:cNvPr>
          <p:cNvSpPr/>
          <p:nvPr/>
        </p:nvSpPr>
        <p:spPr>
          <a:xfrm flipH="1">
            <a:off x="10793863" y="-1580"/>
            <a:ext cx="662226" cy="6862704"/>
          </a:xfrm>
          <a:custGeom>
            <a:avLst/>
            <a:gdLst>
              <a:gd name="connsiteX0" fmla="*/ 714895 w 789709"/>
              <a:gd name="connsiteY0" fmla="*/ 16625 h 2601883"/>
              <a:gd name="connsiteX1" fmla="*/ 0 w 789709"/>
              <a:gd name="connsiteY1" fmla="*/ 2394065 h 2601883"/>
              <a:gd name="connsiteX2" fmla="*/ 0 w 789709"/>
              <a:gd name="connsiteY2" fmla="*/ 2601883 h 2601883"/>
              <a:gd name="connsiteX3" fmla="*/ 789709 w 789709"/>
              <a:gd name="connsiteY3" fmla="*/ 0 h 2601883"/>
              <a:gd name="connsiteX4" fmla="*/ 714895 w 789709"/>
              <a:gd name="connsiteY4" fmla="*/ 16625 h 2601883"/>
              <a:gd name="connsiteX0" fmla="*/ 714895 w 789709"/>
              <a:gd name="connsiteY0" fmla="*/ 0 h 2606194"/>
              <a:gd name="connsiteX1" fmla="*/ 0 w 789709"/>
              <a:gd name="connsiteY1" fmla="*/ 2398376 h 2606194"/>
              <a:gd name="connsiteX2" fmla="*/ 0 w 789709"/>
              <a:gd name="connsiteY2" fmla="*/ 2606194 h 2606194"/>
              <a:gd name="connsiteX3" fmla="*/ 789709 w 789709"/>
              <a:gd name="connsiteY3" fmla="*/ 4311 h 2606194"/>
              <a:gd name="connsiteX4" fmla="*/ 714895 w 789709"/>
              <a:gd name="connsiteY4" fmla="*/ 0 h 2606194"/>
              <a:gd name="connsiteX0" fmla="*/ 714895 w 793310"/>
              <a:gd name="connsiteY0" fmla="*/ 3280 h 2609474"/>
              <a:gd name="connsiteX1" fmla="*/ 0 w 793310"/>
              <a:gd name="connsiteY1" fmla="*/ 2401656 h 2609474"/>
              <a:gd name="connsiteX2" fmla="*/ 0 w 793310"/>
              <a:gd name="connsiteY2" fmla="*/ 2609474 h 2609474"/>
              <a:gd name="connsiteX3" fmla="*/ 793310 w 793310"/>
              <a:gd name="connsiteY3" fmla="*/ 0 h 2609474"/>
              <a:gd name="connsiteX4" fmla="*/ 714895 w 793310"/>
              <a:gd name="connsiteY4" fmla="*/ 3280 h 2609474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3 h 2606194"/>
              <a:gd name="connsiteX4" fmla="*/ 714895 w 790358"/>
              <a:gd name="connsiteY4" fmla="*/ 0 h 2606194"/>
              <a:gd name="connsiteX0" fmla="*/ 714895 w 793310"/>
              <a:gd name="connsiteY0" fmla="*/ 12612 h 2618806"/>
              <a:gd name="connsiteX1" fmla="*/ 0 w 793310"/>
              <a:gd name="connsiteY1" fmla="*/ 2410988 h 2618806"/>
              <a:gd name="connsiteX2" fmla="*/ 0 w 793310"/>
              <a:gd name="connsiteY2" fmla="*/ 2618806 h 2618806"/>
              <a:gd name="connsiteX3" fmla="*/ 793310 w 793310"/>
              <a:gd name="connsiteY3" fmla="*/ 0 h 2618806"/>
              <a:gd name="connsiteX4" fmla="*/ 714895 w 793310"/>
              <a:gd name="connsiteY4" fmla="*/ 12612 h 2618806"/>
              <a:gd name="connsiteX0" fmla="*/ 714895 w 796262"/>
              <a:gd name="connsiteY0" fmla="*/ 0 h 2606194"/>
              <a:gd name="connsiteX1" fmla="*/ 0 w 796262"/>
              <a:gd name="connsiteY1" fmla="*/ 2398376 h 2606194"/>
              <a:gd name="connsiteX2" fmla="*/ 0 w 796262"/>
              <a:gd name="connsiteY2" fmla="*/ 2606194 h 2606194"/>
              <a:gd name="connsiteX3" fmla="*/ 796262 w 796262"/>
              <a:gd name="connsiteY3" fmla="*/ 15387 h 2606194"/>
              <a:gd name="connsiteX4" fmla="*/ 714895 w 796262"/>
              <a:gd name="connsiteY4" fmla="*/ 0 h 2606194"/>
              <a:gd name="connsiteX0" fmla="*/ 714895 w 799214"/>
              <a:gd name="connsiteY0" fmla="*/ 15723 h 2621917"/>
              <a:gd name="connsiteX1" fmla="*/ 0 w 799214"/>
              <a:gd name="connsiteY1" fmla="*/ 2414099 h 2621917"/>
              <a:gd name="connsiteX2" fmla="*/ 0 w 799214"/>
              <a:gd name="connsiteY2" fmla="*/ 2621917 h 2621917"/>
              <a:gd name="connsiteX3" fmla="*/ 799214 w 799214"/>
              <a:gd name="connsiteY3" fmla="*/ 0 h 2621917"/>
              <a:gd name="connsiteX4" fmla="*/ 714895 w 799214"/>
              <a:gd name="connsiteY4" fmla="*/ 15723 h 2621917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5 h 2606194"/>
              <a:gd name="connsiteX4" fmla="*/ 714895 w 790358"/>
              <a:gd name="connsiteY4" fmla="*/ 0 h 2606194"/>
              <a:gd name="connsiteX0" fmla="*/ 714895 w 793087"/>
              <a:gd name="connsiteY0" fmla="*/ 11202 h 2617396"/>
              <a:gd name="connsiteX1" fmla="*/ 0 w 793087"/>
              <a:gd name="connsiteY1" fmla="*/ 2409578 h 2617396"/>
              <a:gd name="connsiteX2" fmla="*/ 0 w 793087"/>
              <a:gd name="connsiteY2" fmla="*/ 2617396 h 2617396"/>
              <a:gd name="connsiteX3" fmla="*/ 793087 w 793087"/>
              <a:gd name="connsiteY3" fmla="*/ 0 h 2617396"/>
              <a:gd name="connsiteX4" fmla="*/ 714895 w 793087"/>
              <a:gd name="connsiteY4" fmla="*/ 11202 h 2617396"/>
              <a:gd name="connsiteX0" fmla="*/ 714896 w 793087"/>
              <a:gd name="connsiteY0" fmla="*/ 0 h 2617699"/>
              <a:gd name="connsiteX1" fmla="*/ 0 w 793087"/>
              <a:gd name="connsiteY1" fmla="*/ 2409881 h 2617699"/>
              <a:gd name="connsiteX2" fmla="*/ 0 w 793087"/>
              <a:gd name="connsiteY2" fmla="*/ 2617699 h 2617699"/>
              <a:gd name="connsiteX3" fmla="*/ 793087 w 793087"/>
              <a:gd name="connsiteY3" fmla="*/ 303 h 2617699"/>
              <a:gd name="connsiteX4" fmla="*/ 714896 w 793087"/>
              <a:gd name="connsiteY4" fmla="*/ 0 h 2617699"/>
              <a:gd name="connsiteX0" fmla="*/ 2050497 w 2128688"/>
              <a:gd name="connsiteY0" fmla="*/ 0 h 6831955"/>
              <a:gd name="connsiteX1" fmla="*/ 1335601 w 2128688"/>
              <a:gd name="connsiteY1" fmla="*/ 2409881 h 6831955"/>
              <a:gd name="connsiteX2" fmla="*/ 0 w 2128688"/>
              <a:gd name="connsiteY2" fmla="*/ 6831955 h 6831955"/>
              <a:gd name="connsiteX3" fmla="*/ 2128688 w 2128688"/>
              <a:gd name="connsiteY3" fmla="*/ 303 h 6831955"/>
              <a:gd name="connsiteX4" fmla="*/ 2050497 w 2128688"/>
              <a:gd name="connsiteY4" fmla="*/ 0 h 6831955"/>
              <a:gd name="connsiteX0" fmla="*/ 2129062 w 2207253"/>
              <a:gd name="connsiteY0" fmla="*/ 0 h 6832482"/>
              <a:gd name="connsiteX1" fmla="*/ 0 w 2207253"/>
              <a:gd name="connsiteY1" fmla="*/ 6832482 h 6832482"/>
              <a:gd name="connsiteX2" fmla="*/ 78565 w 2207253"/>
              <a:gd name="connsiteY2" fmla="*/ 6831955 h 6832482"/>
              <a:gd name="connsiteX3" fmla="*/ 2207253 w 2207253"/>
              <a:gd name="connsiteY3" fmla="*/ 303 h 6832482"/>
              <a:gd name="connsiteX4" fmla="*/ 2129062 w 2207253"/>
              <a:gd name="connsiteY4" fmla="*/ 0 h 6832482"/>
              <a:gd name="connsiteX0" fmla="*/ 2464748 w 2542939"/>
              <a:gd name="connsiteY0" fmla="*/ 0 h 6832482"/>
              <a:gd name="connsiteX1" fmla="*/ 0 w 2542939"/>
              <a:gd name="connsiteY1" fmla="*/ 6832482 h 6832482"/>
              <a:gd name="connsiteX2" fmla="*/ 414251 w 2542939"/>
              <a:gd name="connsiteY2" fmla="*/ 6831955 h 6832482"/>
              <a:gd name="connsiteX3" fmla="*/ 2542939 w 2542939"/>
              <a:gd name="connsiteY3" fmla="*/ 303 h 6832482"/>
              <a:gd name="connsiteX4" fmla="*/ 2464748 w 2542939"/>
              <a:gd name="connsiteY4" fmla="*/ 0 h 6832482"/>
              <a:gd name="connsiteX0" fmla="*/ 2464748 w 2542939"/>
              <a:gd name="connsiteY0" fmla="*/ 0 h 6835841"/>
              <a:gd name="connsiteX1" fmla="*/ 0 w 2542939"/>
              <a:gd name="connsiteY1" fmla="*/ 6832482 h 6835841"/>
              <a:gd name="connsiteX2" fmla="*/ 53842 w 2542939"/>
              <a:gd name="connsiteY2" fmla="*/ 6835841 h 6835841"/>
              <a:gd name="connsiteX3" fmla="*/ 2542939 w 2542939"/>
              <a:gd name="connsiteY3" fmla="*/ 303 h 6835841"/>
              <a:gd name="connsiteX4" fmla="*/ 2464748 w 2542939"/>
              <a:gd name="connsiteY4" fmla="*/ 0 h 6835841"/>
              <a:gd name="connsiteX0" fmla="*/ 2464748 w 2542939"/>
              <a:gd name="connsiteY0" fmla="*/ 0 h 6832482"/>
              <a:gd name="connsiteX1" fmla="*/ 0 w 2542939"/>
              <a:gd name="connsiteY1" fmla="*/ 6832482 h 6832482"/>
              <a:gd name="connsiteX2" fmla="*/ 76363 w 2542939"/>
              <a:gd name="connsiteY2" fmla="*/ 6815933 h 6832482"/>
              <a:gd name="connsiteX3" fmla="*/ 2542939 w 2542939"/>
              <a:gd name="connsiteY3" fmla="*/ 303 h 6832482"/>
              <a:gd name="connsiteX4" fmla="*/ 2464748 w 2542939"/>
              <a:gd name="connsiteY4" fmla="*/ 0 h 6832482"/>
              <a:gd name="connsiteX0" fmla="*/ 2472255 w 2550446"/>
              <a:gd name="connsiteY0" fmla="*/ 0 h 6815933"/>
              <a:gd name="connsiteX1" fmla="*/ 0 w 2550446"/>
              <a:gd name="connsiteY1" fmla="*/ 6815892 h 6815933"/>
              <a:gd name="connsiteX2" fmla="*/ 83870 w 2550446"/>
              <a:gd name="connsiteY2" fmla="*/ 6815933 h 6815933"/>
              <a:gd name="connsiteX3" fmla="*/ 2550446 w 2550446"/>
              <a:gd name="connsiteY3" fmla="*/ 303 h 6815933"/>
              <a:gd name="connsiteX4" fmla="*/ 2472255 w 2550446"/>
              <a:gd name="connsiteY4" fmla="*/ 0 h 6815933"/>
              <a:gd name="connsiteX0" fmla="*/ 2472255 w 2550446"/>
              <a:gd name="connsiteY0" fmla="*/ 0 h 6819251"/>
              <a:gd name="connsiteX1" fmla="*/ 0 w 2550446"/>
              <a:gd name="connsiteY1" fmla="*/ 6815892 h 6819251"/>
              <a:gd name="connsiteX2" fmla="*/ 76363 w 2550446"/>
              <a:gd name="connsiteY2" fmla="*/ 6819251 h 6819251"/>
              <a:gd name="connsiteX3" fmla="*/ 2550446 w 2550446"/>
              <a:gd name="connsiteY3" fmla="*/ 303 h 6819251"/>
              <a:gd name="connsiteX4" fmla="*/ 2472255 w 2550446"/>
              <a:gd name="connsiteY4" fmla="*/ 0 h 6819251"/>
              <a:gd name="connsiteX0" fmla="*/ 2472255 w 2695414"/>
              <a:gd name="connsiteY0" fmla="*/ 0 h 6819251"/>
              <a:gd name="connsiteX1" fmla="*/ 0 w 2695414"/>
              <a:gd name="connsiteY1" fmla="*/ 6815892 h 6819251"/>
              <a:gd name="connsiteX2" fmla="*/ 76363 w 2695414"/>
              <a:gd name="connsiteY2" fmla="*/ 6819251 h 6819251"/>
              <a:gd name="connsiteX3" fmla="*/ 2695414 w 2695414"/>
              <a:gd name="connsiteY3" fmla="*/ 5140 h 6819251"/>
              <a:gd name="connsiteX4" fmla="*/ 2472255 w 2695414"/>
              <a:gd name="connsiteY4" fmla="*/ 0 h 6819251"/>
              <a:gd name="connsiteX0" fmla="*/ 2347997 w 2695414"/>
              <a:gd name="connsiteY0" fmla="*/ 0 h 6819251"/>
              <a:gd name="connsiteX1" fmla="*/ 0 w 2695414"/>
              <a:gd name="connsiteY1" fmla="*/ 6815892 h 6819251"/>
              <a:gd name="connsiteX2" fmla="*/ 76363 w 2695414"/>
              <a:gd name="connsiteY2" fmla="*/ 6819251 h 6819251"/>
              <a:gd name="connsiteX3" fmla="*/ 2695414 w 2695414"/>
              <a:gd name="connsiteY3" fmla="*/ 5140 h 6819251"/>
              <a:gd name="connsiteX4" fmla="*/ 2347997 w 2695414"/>
              <a:gd name="connsiteY4" fmla="*/ 0 h 6819251"/>
              <a:gd name="connsiteX0" fmla="*/ 2347997 w 2695414"/>
              <a:gd name="connsiteY0" fmla="*/ 0 h 6819251"/>
              <a:gd name="connsiteX1" fmla="*/ 0 w 2695414"/>
              <a:gd name="connsiteY1" fmla="*/ 6815892 h 6819251"/>
              <a:gd name="connsiteX2" fmla="*/ 200622 w 2695414"/>
              <a:gd name="connsiteY2" fmla="*/ 6819251 h 6819251"/>
              <a:gd name="connsiteX3" fmla="*/ 2695414 w 2695414"/>
              <a:gd name="connsiteY3" fmla="*/ 5140 h 6819251"/>
              <a:gd name="connsiteX4" fmla="*/ 2347997 w 2695414"/>
              <a:gd name="connsiteY4" fmla="*/ 0 h 6819251"/>
              <a:gd name="connsiteX0" fmla="*/ 2472254 w 2819671"/>
              <a:gd name="connsiteY0" fmla="*/ 0 h 6820729"/>
              <a:gd name="connsiteX1" fmla="*/ 0 w 2819671"/>
              <a:gd name="connsiteY1" fmla="*/ 6820729 h 6820729"/>
              <a:gd name="connsiteX2" fmla="*/ 324879 w 2819671"/>
              <a:gd name="connsiteY2" fmla="*/ 6819251 h 6820729"/>
              <a:gd name="connsiteX3" fmla="*/ 2819671 w 2819671"/>
              <a:gd name="connsiteY3" fmla="*/ 5140 h 6820729"/>
              <a:gd name="connsiteX4" fmla="*/ 2472254 w 2819671"/>
              <a:gd name="connsiteY4" fmla="*/ 0 h 6820729"/>
              <a:gd name="connsiteX0" fmla="*/ 2472254 w 2819671"/>
              <a:gd name="connsiteY0" fmla="*/ 0 h 6820729"/>
              <a:gd name="connsiteX1" fmla="*/ 0 w 2819671"/>
              <a:gd name="connsiteY1" fmla="*/ 6820729 h 6820729"/>
              <a:gd name="connsiteX2" fmla="*/ 324879 w 2819671"/>
              <a:gd name="connsiteY2" fmla="*/ 6819251 h 6820729"/>
              <a:gd name="connsiteX3" fmla="*/ 2819671 w 2819671"/>
              <a:gd name="connsiteY3" fmla="*/ 1429 h 6820729"/>
              <a:gd name="connsiteX4" fmla="*/ 2472254 w 2819671"/>
              <a:gd name="connsiteY4" fmla="*/ 0 h 6820729"/>
              <a:gd name="connsiteX0" fmla="*/ 2472254 w 2819671"/>
              <a:gd name="connsiteY0" fmla="*/ 0 h 6820729"/>
              <a:gd name="connsiteX1" fmla="*/ 0 w 2819671"/>
              <a:gd name="connsiteY1" fmla="*/ 6820729 h 6820729"/>
              <a:gd name="connsiteX2" fmla="*/ 324879 w 2819671"/>
              <a:gd name="connsiteY2" fmla="*/ 6819251 h 6820729"/>
              <a:gd name="connsiteX3" fmla="*/ 2819671 w 2819671"/>
              <a:gd name="connsiteY3" fmla="*/ 1429 h 6820729"/>
              <a:gd name="connsiteX4" fmla="*/ 2472254 w 2819671"/>
              <a:gd name="connsiteY4" fmla="*/ 0 h 6820729"/>
              <a:gd name="connsiteX0" fmla="*/ 2472254 w 2819671"/>
              <a:gd name="connsiteY0" fmla="*/ 1572 h 6822301"/>
              <a:gd name="connsiteX1" fmla="*/ 0 w 2819671"/>
              <a:gd name="connsiteY1" fmla="*/ 6822301 h 6822301"/>
              <a:gd name="connsiteX2" fmla="*/ 324879 w 2819671"/>
              <a:gd name="connsiteY2" fmla="*/ 6820823 h 6822301"/>
              <a:gd name="connsiteX3" fmla="*/ 2819671 w 2819671"/>
              <a:gd name="connsiteY3" fmla="*/ 0 h 6822301"/>
              <a:gd name="connsiteX4" fmla="*/ 2472254 w 2819671"/>
              <a:gd name="connsiteY4" fmla="*/ 1572 h 6822301"/>
              <a:gd name="connsiteX0" fmla="*/ 2472254 w 2819671"/>
              <a:gd name="connsiteY0" fmla="*/ 1572 h 6822301"/>
              <a:gd name="connsiteX1" fmla="*/ 0 w 2819671"/>
              <a:gd name="connsiteY1" fmla="*/ 6822301 h 6822301"/>
              <a:gd name="connsiteX2" fmla="*/ 324880 w 2819671"/>
              <a:gd name="connsiteY2" fmla="*/ 6820823 h 6822301"/>
              <a:gd name="connsiteX3" fmla="*/ 2819671 w 2819671"/>
              <a:gd name="connsiteY3" fmla="*/ 0 h 6822301"/>
              <a:gd name="connsiteX4" fmla="*/ 2472254 w 2819671"/>
              <a:gd name="connsiteY4" fmla="*/ 1572 h 6822301"/>
              <a:gd name="connsiteX0" fmla="*/ 2472254 w 2819671"/>
              <a:gd name="connsiteY0" fmla="*/ 1572 h 6822301"/>
              <a:gd name="connsiteX1" fmla="*/ 0 w 2819671"/>
              <a:gd name="connsiteY1" fmla="*/ 6822301 h 6822301"/>
              <a:gd name="connsiteX2" fmla="*/ 324880 w 2819671"/>
              <a:gd name="connsiteY2" fmla="*/ 6820823 h 6822301"/>
              <a:gd name="connsiteX3" fmla="*/ 2819671 w 2819671"/>
              <a:gd name="connsiteY3" fmla="*/ 0 h 6822301"/>
              <a:gd name="connsiteX4" fmla="*/ 2472254 w 2819671"/>
              <a:gd name="connsiteY4" fmla="*/ 1572 h 6822301"/>
              <a:gd name="connsiteX0" fmla="*/ 2472254 w 2819671"/>
              <a:gd name="connsiteY0" fmla="*/ 1572 h 6826825"/>
              <a:gd name="connsiteX1" fmla="*/ 0 w 2819671"/>
              <a:gd name="connsiteY1" fmla="*/ 6822301 h 6826825"/>
              <a:gd name="connsiteX2" fmla="*/ 312029 w 2819671"/>
              <a:gd name="connsiteY2" fmla="*/ 6826825 h 6826825"/>
              <a:gd name="connsiteX3" fmla="*/ 2819671 w 2819671"/>
              <a:gd name="connsiteY3" fmla="*/ 0 h 6826825"/>
              <a:gd name="connsiteX4" fmla="*/ 2472254 w 2819671"/>
              <a:gd name="connsiteY4" fmla="*/ 1572 h 6826825"/>
              <a:gd name="connsiteX0" fmla="*/ 2472254 w 2819671"/>
              <a:gd name="connsiteY0" fmla="*/ 1572 h 6823929"/>
              <a:gd name="connsiteX1" fmla="*/ 0 w 2819671"/>
              <a:gd name="connsiteY1" fmla="*/ 6822301 h 6823929"/>
              <a:gd name="connsiteX2" fmla="*/ 299630 w 2819671"/>
              <a:gd name="connsiteY2" fmla="*/ 6823929 h 6823929"/>
              <a:gd name="connsiteX3" fmla="*/ 2819671 w 2819671"/>
              <a:gd name="connsiteY3" fmla="*/ 0 h 6823929"/>
              <a:gd name="connsiteX4" fmla="*/ 2472254 w 2819671"/>
              <a:gd name="connsiteY4" fmla="*/ 1572 h 682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671" h="6823929">
                <a:moveTo>
                  <a:pt x="2472254" y="1572"/>
                </a:moveTo>
                <a:lnTo>
                  <a:pt x="0" y="6822301"/>
                </a:lnTo>
                <a:lnTo>
                  <a:pt x="299630" y="6823929"/>
                </a:lnTo>
                <a:lnTo>
                  <a:pt x="2819671" y="0"/>
                </a:lnTo>
                <a:lnTo>
                  <a:pt x="2472254" y="1572"/>
                </a:lnTo>
                <a:close/>
              </a:path>
            </a:pathLst>
          </a:custGeom>
          <a:solidFill>
            <a:srgbClr val="B98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aseline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39878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chapitre Life Sciences">
    <p:bg>
      <p:bgPr>
        <a:solidFill>
          <a:srgbClr val="FF9664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5B775374-A4F1-20D5-D949-E61A9A397957}"/>
              </a:ext>
            </a:extLst>
          </p:cNvPr>
          <p:cNvSpPr/>
          <p:nvPr/>
        </p:nvSpPr>
        <p:spPr>
          <a:xfrm>
            <a:off x="-9525" y="-14398"/>
            <a:ext cx="8084709" cy="3259752"/>
          </a:xfrm>
          <a:custGeom>
            <a:avLst/>
            <a:gdLst>
              <a:gd name="connsiteX0" fmla="*/ 0 w 8079971"/>
              <a:gd name="connsiteY0" fmla="*/ 16626 h 3266902"/>
              <a:gd name="connsiteX1" fmla="*/ 0 w 8079971"/>
              <a:gd name="connsiteY1" fmla="*/ 2468880 h 3266902"/>
              <a:gd name="connsiteX2" fmla="*/ 814648 w 8079971"/>
              <a:gd name="connsiteY2" fmla="*/ 3266902 h 3266902"/>
              <a:gd name="connsiteX3" fmla="*/ 8079971 w 8079971"/>
              <a:gd name="connsiteY3" fmla="*/ 0 h 3266902"/>
              <a:gd name="connsiteX4" fmla="*/ 0 w 8079971"/>
              <a:gd name="connsiteY4" fmla="*/ 16626 h 3266902"/>
              <a:gd name="connsiteX0" fmla="*/ 0 w 8079971"/>
              <a:gd name="connsiteY0" fmla="*/ 7150 h 3266902"/>
              <a:gd name="connsiteX1" fmla="*/ 0 w 8079971"/>
              <a:gd name="connsiteY1" fmla="*/ 2468880 h 3266902"/>
              <a:gd name="connsiteX2" fmla="*/ 814648 w 8079971"/>
              <a:gd name="connsiteY2" fmla="*/ 3266902 h 3266902"/>
              <a:gd name="connsiteX3" fmla="*/ 8079971 w 8079971"/>
              <a:gd name="connsiteY3" fmla="*/ 0 h 3266902"/>
              <a:gd name="connsiteX4" fmla="*/ 0 w 8079971"/>
              <a:gd name="connsiteY4" fmla="*/ 7150 h 3266902"/>
              <a:gd name="connsiteX0" fmla="*/ 0 w 8084709"/>
              <a:gd name="connsiteY0" fmla="*/ 0 h 3259752"/>
              <a:gd name="connsiteX1" fmla="*/ 0 w 8084709"/>
              <a:gd name="connsiteY1" fmla="*/ 2461730 h 3259752"/>
              <a:gd name="connsiteX2" fmla="*/ 814648 w 8084709"/>
              <a:gd name="connsiteY2" fmla="*/ 3259752 h 3259752"/>
              <a:gd name="connsiteX3" fmla="*/ 8084709 w 8084709"/>
              <a:gd name="connsiteY3" fmla="*/ 2326 h 3259752"/>
              <a:gd name="connsiteX4" fmla="*/ 0 w 8084709"/>
              <a:gd name="connsiteY4" fmla="*/ 0 h 325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4709" h="3259752">
                <a:moveTo>
                  <a:pt x="0" y="0"/>
                </a:moveTo>
                <a:lnTo>
                  <a:pt x="0" y="2461730"/>
                </a:lnTo>
                <a:lnTo>
                  <a:pt x="814648" y="3259752"/>
                </a:lnTo>
                <a:lnTo>
                  <a:pt x="8084709" y="2326"/>
                </a:lnTo>
                <a:lnTo>
                  <a:pt x="0" y="0"/>
                </a:lnTo>
                <a:close/>
              </a:path>
            </a:pathLst>
          </a:custGeom>
          <a:solidFill>
            <a:srgbClr val="FF9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  </a:t>
            </a: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B8229A2A-874F-3FEA-5E6D-EA1F3B5B0808}"/>
              </a:ext>
            </a:extLst>
          </p:cNvPr>
          <p:cNvSpPr/>
          <p:nvPr/>
        </p:nvSpPr>
        <p:spPr>
          <a:xfrm>
            <a:off x="6238600" y="885423"/>
            <a:ext cx="5963719" cy="5987063"/>
          </a:xfrm>
          <a:custGeom>
            <a:avLst/>
            <a:gdLst>
              <a:gd name="connsiteX0" fmla="*/ 5958038 w 5967663"/>
              <a:gd name="connsiteY0" fmla="*/ 0 h 5996539"/>
              <a:gd name="connsiteX1" fmla="*/ 0 w 5967663"/>
              <a:gd name="connsiteY1" fmla="*/ 5996539 h 5996539"/>
              <a:gd name="connsiteX2" fmla="*/ 5967663 w 5967663"/>
              <a:gd name="connsiteY2" fmla="*/ 5967663 h 5996539"/>
              <a:gd name="connsiteX3" fmla="*/ 5958038 w 5967663"/>
              <a:gd name="connsiteY3" fmla="*/ 0 h 5996539"/>
              <a:gd name="connsiteX0" fmla="*/ 5958038 w 5967663"/>
              <a:gd name="connsiteY0" fmla="*/ 0 h 5996539"/>
              <a:gd name="connsiteX1" fmla="*/ 0 w 5967663"/>
              <a:gd name="connsiteY1" fmla="*/ 5996539 h 5996539"/>
              <a:gd name="connsiteX2" fmla="*/ 5967663 w 5967663"/>
              <a:gd name="connsiteY2" fmla="*/ 5986615 h 5996539"/>
              <a:gd name="connsiteX3" fmla="*/ 5958038 w 5967663"/>
              <a:gd name="connsiteY3" fmla="*/ 0 h 5996539"/>
              <a:gd name="connsiteX0" fmla="*/ 5953300 w 5962925"/>
              <a:gd name="connsiteY0" fmla="*/ 0 h 5987063"/>
              <a:gd name="connsiteX1" fmla="*/ 0 w 5962925"/>
              <a:gd name="connsiteY1" fmla="*/ 5987063 h 5987063"/>
              <a:gd name="connsiteX2" fmla="*/ 5962925 w 5962925"/>
              <a:gd name="connsiteY2" fmla="*/ 5986615 h 5987063"/>
              <a:gd name="connsiteX3" fmla="*/ 5953300 w 5962925"/>
              <a:gd name="connsiteY3" fmla="*/ 0 h 5987063"/>
              <a:gd name="connsiteX0" fmla="*/ 5962776 w 5963719"/>
              <a:gd name="connsiteY0" fmla="*/ 0 h 5987063"/>
              <a:gd name="connsiteX1" fmla="*/ 0 w 5963719"/>
              <a:gd name="connsiteY1" fmla="*/ 5987063 h 5987063"/>
              <a:gd name="connsiteX2" fmla="*/ 5962925 w 5963719"/>
              <a:gd name="connsiteY2" fmla="*/ 5986615 h 5987063"/>
              <a:gd name="connsiteX3" fmla="*/ 5962776 w 5963719"/>
              <a:gd name="connsiteY3" fmla="*/ 0 h 598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719" h="5987063">
                <a:moveTo>
                  <a:pt x="5962776" y="0"/>
                </a:moveTo>
                <a:lnTo>
                  <a:pt x="0" y="5987063"/>
                </a:lnTo>
                <a:lnTo>
                  <a:pt x="5962925" y="5986615"/>
                </a:lnTo>
                <a:cubicBezTo>
                  <a:pt x="5959717" y="3994186"/>
                  <a:pt x="5965984" y="1982804"/>
                  <a:pt x="5962776" y="0"/>
                </a:cubicBezTo>
                <a:close/>
              </a:path>
            </a:pathLst>
          </a:custGeom>
          <a:solidFill>
            <a:srgbClr val="FF9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BBADB6E-EF83-2B69-820F-9025871EA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749" y="3874168"/>
            <a:ext cx="6983902" cy="185877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>
                <a:latin typeface="+mj-lt"/>
              </a:defRPr>
            </a:lvl1pPr>
          </a:lstStyle>
          <a:p>
            <a:r>
              <a:rPr lang="fr-FR" dirty="0"/>
              <a:t>Titre chapitre</a:t>
            </a:r>
            <a:br>
              <a:rPr lang="fr-FR" dirty="0"/>
            </a:br>
            <a:r>
              <a:rPr lang="fr-FR" dirty="0"/>
              <a:t>Life Sciences</a:t>
            </a:r>
          </a:p>
        </p:txBody>
      </p:sp>
      <p:grpSp>
        <p:nvGrpSpPr>
          <p:cNvPr id="84" name="Graphique 3">
            <a:extLst>
              <a:ext uri="{FF2B5EF4-FFF2-40B4-BE49-F238E27FC236}">
                <a16:creationId xmlns:a16="http://schemas.microsoft.com/office/drawing/2014/main" id="{F10CEA32-7C4C-1832-5136-D34B1AD2E08B}"/>
              </a:ext>
            </a:extLst>
          </p:cNvPr>
          <p:cNvGrpSpPr/>
          <p:nvPr/>
        </p:nvGrpSpPr>
        <p:grpSpPr>
          <a:xfrm>
            <a:off x="9375350" y="5940920"/>
            <a:ext cx="2228493" cy="418731"/>
            <a:chOff x="9038423" y="5823604"/>
            <a:chExt cx="2498917" cy="469543"/>
          </a:xfrm>
          <a:solidFill>
            <a:schemeClr val="bg1"/>
          </a:solidFill>
        </p:grpSpPr>
        <p:grpSp>
          <p:nvGrpSpPr>
            <p:cNvPr id="85" name="Graphique 3">
              <a:extLst>
                <a:ext uri="{FF2B5EF4-FFF2-40B4-BE49-F238E27FC236}">
                  <a16:creationId xmlns:a16="http://schemas.microsoft.com/office/drawing/2014/main" id="{A74F1EC2-1ED0-15E9-6521-7D8CF4C8E2F9}"/>
                </a:ext>
              </a:extLst>
            </p:cNvPr>
            <p:cNvGrpSpPr/>
            <p:nvPr/>
          </p:nvGrpSpPr>
          <p:grpSpPr>
            <a:xfrm>
              <a:off x="10059818" y="5823604"/>
              <a:ext cx="1477522" cy="469543"/>
              <a:chOff x="10059818" y="5823604"/>
              <a:chExt cx="1477522" cy="469543"/>
            </a:xfrm>
            <a:grpFill/>
          </p:grpSpPr>
          <p:sp>
            <p:nvSpPr>
              <p:cNvPr id="88" name="Forme libre 87">
                <a:extLst>
                  <a:ext uri="{FF2B5EF4-FFF2-40B4-BE49-F238E27FC236}">
                    <a16:creationId xmlns:a16="http://schemas.microsoft.com/office/drawing/2014/main" id="{78D140B9-DBAF-6698-DAF5-66A1842FC3C0}"/>
                  </a:ext>
                </a:extLst>
              </p:cNvPr>
              <p:cNvSpPr/>
              <p:nvPr/>
            </p:nvSpPr>
            <p:spPr>
              <a:xfrm>
                <a:off x="10059818" y="5836468"/>
                <a:ext cx="246075" cy="164125"/>
              </a:xfrm>
              <a:custGeom>
                <a:avLst/>
                <a:gdLst>
                  <a:gd name="connsiteX0" fmla="*/ 0 w 246075"/>
                  <a:gd name="connsiteY0" fmla="*/ 0 h 164125"/>
                  <a:gd name="connsiteX1" fmla="*/ 31107 w 246075"/>
                  <a:gd name="connsiteY1" fmla="*/ 0 h 164125"/>
                  <a:gd name="connsiteX2" fmla="*/ 69055 w 246075"/>
                  <a:gd name="connsiteY2" fmla="*/ 109667 h 164125"/>
                  <a:gd name="connsiteX3" fmla="*/ 70765 w 246075"/>
                  <a:gd name="connsiteY3" fmla="*/ 109667 h 164125"/>
                  <a:gd name="connsiteX4" fmla="*/ 114379 w 246075"/>
                  <a:gd name="connsiteY4" fmla="*/ 0 h 164125"/>
                  <a:gd name="connsiteX5" fmla="*/ 131696 w 246075"/>
                  <a:gd name="connsiteY5" fmla="*/ 0 h 164125"/>
                  <a:gd name="connsiteX6" fmla="*/ 175096 w 246075"/>
                  <a:gd name="connsiteY6" fmla="*/ 109667 h 164125"/>
                  <a:gd name="connsiteX7" fmla="*/ 176807 w 246075"/>
                  <a:gd name="connsiteY7" fmla="*/ 109667 h 164125"/>
                  <a:gd name="connsiteX8" fmla="*/ 214755 w 246075"/>
                  <a:gd name="connsiteY8" fmla="*/ 0 h 164125"/>
                  <a:gd name="connsiteX9" fmla="*/ 246076 w 246075"/>
                  <a:gd name="connsiteY9" fmla="*/ 0 h 164125"/>
                  <a:gd name="connsiteX10" fmla="*/ 185358 w 246075"/>
                  <a:gd name="connsiteY10" fmla="*/ 164126 h 164125"/>
                  <a:gd name="connsiteX11" fmla="*/ 170393 w 246075"/>
                  <a:gd name="connsiteY11" fmla="*/ 164126 h 164125"/>
                  <a:gd name="connsiteX12" fmla="*/ 123893 w 246075"/>
                  <a:gd name="connsiteY12" fmla="*/ 46847 h 164125"/>
                  <a:gd name="connsiteX13" fmla="*/ 122183 w 246075"/>
                  <a:gd name="connsiteY13" fmla="*/ 46847 h 164125"/>
                  <a:gd name="connsiteX14" fmla="*/ 75469 w 246075"/>
                  <a:gd name="connsiteY14" fmla="*/ 164126 h 164125"/>
                  <a:gd name="connsiteX15" fmla="*/ 60717 w 246075"/>
                  <a:gd name="connsiteY15" fmla="*/ 164126 h 164125"/>
                  <a:gd name="connsiteX16" fmla="*/ 0 w 246075"/>
                  <a:gd name="connsiteY16" fmla="*/ 0 h 16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075" h="164125">
                    <a:moveTo>
                      <a:pt x="0" y="0"/>
                    </a:moveTo>
                    <a:lnTo>
                      <a:pt x="31107" y="0"/>
                    </a:lnTo>
                    <a:lnTo>
                      <a:pt x="69055" y="109667"/>
                    </a:lnTo>
                    <a:lnTo>
                      <a:pt x="70765" y="109667"/>
                    </a:lnTo>
                    <a:lnTo>
                      <a:pt x="114379" y="0"/>
                    </a:lnTo>
                    <a:lnTo>
                      <a:pt x="131696" y="0"/>
                    </a:lnTo>
                    <a:lnTo>
                      <a:pt x="175096" y="109667"/>
                    </a:lnTo>
                    <a:lnTo>
                      <a:pt x="176807" y="109667"/>
                    </a:lnTo>
                    <a:lnTo>
                      <a:pt x="214755" y="0"/>
                    </a:lnTo>
                    <a:lnTo>
                      <a:pt x="246076" y="0"/>
                    </a:lnTo>
                    <a:lnTo>
                      <a:pt x="185358" y="164126"/>
                    </a:lnTo>
                    <a:lnTo>
                      <a:pt x="170393" y="164126"/>
                    </a:lnTo>
                    <a:lnTo>
                      <a:pt x="123893" y="46847"/>
                    </a:lnTo>
                    <a:lnTo>
                      <a:pt x="122183" y="46847"/>
                    </a:lnTo>
                    <a:lnTo>
                      <a:pt x="75469" y="164126"/>
                    </a:lnTo>
                    <a:lnTo>
                      <a:pt x="60717" y="1641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89" name="Forme libre 88">
                <a:extLst>
                  <a:ext uri="{FF2B5EF4-FFF2-40B4-BE49-F238E27FC236}">
                    <a16:creationId xmlns:a16="http://schemas.microsoft.com/office/drawing/2014/main" id="{18DB54D4-F888-3B4F-D52E-0C8EDBB822B0}"/>
                  </a:ext>
                </a:extLst>
              </p:cNvPr>
              <p:cNvSpPr/>
              <p:nvPr/>
            </p:nvSpPr>
            <p:spPr>
              <a:xfrm>
                <a:off x="10301511" y="5876883"/>
                <a:ext cx="130948" cy="127034"/>
              </a:xfrm>
              <a:custGeom>
                <a:avLst/>
                <a:gdLst>
                  <a:gd name="connsiteX0" fmla="*/ 0 w 130948"/>
                  <a:gd name="connsiteY0" fmla="*/ 64643 h 127034"/>
                  <a:gd name="connsiteX1" fmla="*/ 62107 w 130948"/>
                  <a:gd name="connsiteY1" fmla="*/ 0 h 127034"/>
                  <a:gd name="connsiteX2" fmla="*/ 105721 w 130948"/>
                  <a:gd name="connsiteY2" fmla="*/ 22405 h 127034"/>
                  <a:gd name="connsiteX3" fmla="*/ 107645 w 130948"/>
                  <a:gd name="connsiteY3" fmla="*/ 22405 h 127034"/>
                  <a:gd name="connsiteX4" fmla="*/ 111707 w 130948"/>
                  <a:gd name="connsiteY4" fmla="*/ 3859 h 127034"/>
                  <a:gd name="connsiteX5" fmla="*/ 130948 w 130948"/>
                  <a:gd name="connsiteY5" fmla="*/ 3859 h 127034"/>
                  <a:gd name="connsiteX6" fmla="*/ 130948 w 130948"/>
                  <a:gd name="connsiteY6" fmla="*/ 123496 h 127034"/>
                  <a:gd name="connsiteX7" fmla="*/ 111493 w 130948"/>
                  <a:gd name="connsiteY7" fmla="*/ 123496 h 127034"/>
                  <a:gd name="connsiteX8" fmla="*/ 107431 w 130948"/>
                  <a:gd name="connsiteY8" fmla="*/ 104951 h 127034"/>
                  <a:gd name="connsiteX9" fmla="*/ 105507 w 130948"/>
                  <a:gd name="connsiteY9" fmla="*/ 104951 h 127034"/>
                  <a:gd name="connsiteX10" fmla="*/ 62107 w 130948"/>
                  <a:gd name="connsiteY10" fmla="*/ 127034 h 127034"/>
                  <a:gd name="connsiteX11" fmla="*/ 0 w 130948"/>
                  <a:gd name="connsiteY11" fmla="*/ 64750 h 127034"/>
                  <a:gd name="connsiteX12" fmla="*/ 102941 w 130948"/>
                  <a:gd name="connsiteY12" fmla="*/ 63678 h 127034"/>
                  <a:gd name="connsiteX13" fmla="*/ 65207 w 130948"/>
                  <a:gd name="connsiteY13" fmla="*/ 25836 h 127034"/>
                  <a:gd name="connsiteX14" fmla="*/ 28434 w 130948"/>
                  <a:gd name="connsiteY14" fmla="*/ 63678 h 127034"/>
                  <a:gd name="connsiteX15" fmla="*/ 65421 w 130948"/>
                  <a:gd name="connsiteY15" fmla="*/ 101199 h 127034"/>
                  <a:gd name="connsiteX16" fmla="*/ 102834 w 130948"/>
                  <a:gd name="connsiteY16" fmla="*/ 63678 h 12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27034">
                    <a:moveTo>
                      <a:pt x="0" y="64643"/>
                    </a:moveTo>
                    <a:cubicBezTo>
                      <a:pt x="0" y="28516"/>
                      <a:pt x="24907" y="0"/>
                      <a:pt x="62107" y="0"/>
                    </a:cubicBezTo>
                    <a:cubicBezTo>
                      <a:pt x="82310" y="0"/>
                      <a:pt x="98131" y="9755"/>
                      <a:pt x="105721" y="22405"/>
                    </a:cubicBezTo>
                    <a:lnTo>
                      <a:pt x="107645" y="22405"/>
                    </a:lnTo>
                    <a:lnTo>
                      <a:pt x="111707" y="3859"/>
                    </a:lnTo>
                    <a:lnTo>
                      <a:pt x="130948" y="3859"/>
                    </a:lnTo>
                    <a:lnTo>
                      <a:pt x="130948" y="123496"/>
                    </a:lnTo>
                    <a:lnTo>
                      <a:pt x="111493" y="123496"/>
                    </a:lnTo>
                    <a:lnTo>
                      <a:pt x="107431" y="104951"/>
                    </a:lnTo>
                    <a:lnTo>
                      <a:pt x="105507" y="104951"/>
                    </a:lnTo>
                    <a:cubicBezTo>
                      <a:pt x="97917" y="117600"/>
                      <a:pt x="82310" y="127034"/>
                      <a:pt x="62107" y="127034"/>
                    </a:cubicBezTo>
                    <a:cubicBezTo>
                      <a:pt x="24907" y="127034"/>
                      <a:pt x="0" y="99483"/>
                      <a:pt x="0" y="64750"/>
                    </a:cubicBezTo>
                    <a:close/>
                    <a:moveTo>
                      <a:pt x="102941" y="63678"/>
                    </a:moveTo>
                    <a:cubicBezTo>
                      <a:pt x="102941" y="43202"/>
                      <a:pt x="86800" y="25836"/>
                      <a:pt x="65207" y="25836"/>
                    </a:cubicBezTo>
                    <a:cubicBezTo>
                      <a:pt x="43614" y="25836"/>
                      <a:pt x="28434" y="41058"/>
                      <a:pt x="28434" y="63678"/>
                    </a:cubicBezTo>
                    <a:cubicBezTo>
                      <a:pt x="28434" y="86297"/>
                      <a:pt x="44790" y="101199"/>
                      <a:pt x="65421" y="101199"/>
                    </a:cubicBezTo>
                    <a:cubicBezTo>
                      <a:pt x="87227" y="101199"/>
                      <a:pt x="102834" y="83081"/>
                      <a:pt x="102834" y="63678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0" name="Forme libre 89">
                <a:extLst>
                  <a:ext uri="{FF2B5EF4-FFF2-40B4-BE49-F238E27FC236}">
                    <a16:creationId xmlns:a16="http://schemas.microsoft.com/office/drawing/2014/main" id="{44442B9E-6880-5799-AD84-8C044D326CEE}"/>
                  </a:ext>
                </a:extLst>
              </p:cNvPr>
              <p:cNvSpPr/>
              <p:nvPr/>
            </p:nvSpPr>
            <p:spPr>
              <a:xfrm>
                <a:off x="10463886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1" name="Forme libre 90">
                <a:extLst>
                  <a:ext uri="{FF2B5EF4-FFF2-40B4-BE49-F238E27FC236}">
                    <a16:creationId xmlns:a16="http://schemas.microsoft.com/office/drawing/2014/main" id="{C092FCAA-E4DD-7733-65F7-1358DE89C2AD}"/>
                  </a:ext>
                </a:extLst>
              </p:cNvPr>
              <p:cNvSpPr/>
              <p:nvPr/>
            </p:nvSpPr>
            <p:spPr>
              <a:xfrm>
                <a:off x="10523962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2" name="Forme libre 91">
                <a:extLst>
                  <a:ext uri="{FF2B5EF4-FFF2-40B4-BE49-F238E27FC236}">
                    <a16:creationId xmlns:a16="http://schemas.microsoft.com/office/drawing/2014/main" id="{611CE054-9EB9-6E34-0256-D41B9607405C}"/>
                  </a:ext>
                </a:extLst>
              </p:cNvPr>
              <p:cNvSpPr/>
              <p:nvPr/>
            </p:nvSpPr>
            <p:spPr>
              <a:xfrm>
                <a:off x="10576555" y="5876883"/>
                <a:ext cx="130199" cy="127248"/>
              </a:xfrm>
              <a:custGeom>
                <a:avLst/>
                <a:gdLst>
                  <a:gd name="connsiteX0" fmla="*/ 0 w 130199"/>
                  <a:gd name="connsiteY0" fmla="*/ 63463 h 127248"/>
                  <a:gd name="connsiteX1" fmla="*/ 64993 w 130199"/>
                  <a:gd name="connsiteY1" fmla="*/ 0 h 127248"/>
                  <a:gd name="connsiteX2" fmla="*/ 130200 w 130199"/>
                  <a:gd name="connsiteY2" fmla="*/ 63463 h 127248"/>
                  <a:gd name="connsiteX3" fmla="*/ 64993 w 130199"/>
                  <a:gd name="connsiteY3" fmla="*/ 127249 h 127248"/>
                  <a:gd name="connsiteX4" fmla="*/ 0 w 130199"/>
                  <a:gd name="connsiteY4" fmla="*/ 63463 h 127248"/>
                  <a:gd name="connsiteX5" fmla="*/ 101445 w 130199"/>
                  <a:gd name="connsiteY5" fmla="*/ 63463 h 127248"/>
                  <a:gd name="connsiteX6" fmla="*/ 64886 w 130199"/>
                  <a:gd name="connsiteY6" fmla="*/ 26372 h 127248"/>
                  <a:gd name="connsiteX7" fmla="*/ 28648 w 130199"/>
                  <a:gd name="connsiteY7" fmla="*/ 63463 h 127248"/>
                  <a:gd name="connsiteX8" fmla="*/ 64886 w 130199"/>
                  <a:gd name="connsiteY8" fmla="*/ 100555 h 127248"/>
                  <a:gd name="connsiteX9" fmla="*/ 101445 w 130199"/>
                  <a:gd name="connsiteY9" fmla="*/ 63463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199" h="127248">
                    <a:moveTo>
                      <a:pt x="0" y="63463"/>
                    </a:moveTo>
                    <a:cubicBezTo>
                      <a:pt x="0" y="26800"/>
                      <a:pt x="29183" y="0"/>
                      <a:pt x="64993" y="0"/>
                    </a:cubicBezTo>
                    <a:cubicBezTo>
                      <a:pt x="100803" y="0"/>
                      <a:pt x="130200" y="26908"/>
                      <a:pt x="130200" y="63463"/>
                    </a:cubicBezTo>
                    <a:cubicBezTo>
                      <a:pt x="130200" y="100019"/>
                      <a:pt x="101552" y="127249"/>
                      <a:pt x="64993" y="127249"/>
                    </a:cubicBezTo>
                    <a:cubicBezTo>
                      <a:pt x="28434" y="127249"/>
                      <a:pt x="0" y="100127"/>
                      <a:pt x="0" y="63463"/>
                    </a:cubicBezTo>
                    <a:close/>
                    <a:moveTo>
                      <a:pt x="101445" y="63463"/>
                    </a:moveTo>
                    <a:cubicBezTo>
                      <a:pt x="101445" y="42023"/>
                      <a:pt x="85517" y="26372"/>
                      <a:pt x="64886" y="26372"/>
                    </a:cubicBezTo>
                    <a:cubicBezTo>
                      <a:pt x="44255" y="26372"/>
                      <a:pt x="28648" y="42023"/>
                      <a:pt x="28648" y="63463"/>
                    </a:cubicBezTo>
                    <a:cubicBezTo>
                      <a:pt x="28648" y="84904"/>
                      <a:pt x="44576" y="100555"/>
                      <a:pt x="64886" y="100555"/>
                    </a:cubicBezTo>
                    <a:cubicBezTo>
                      <a:pt x="85196" y="100555"/>
                      <a:pt x="101445" y="85118"/>
                      <a:pt x="101445" y="63463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3" name="Forme libre 92">
                <a:extLst>
                  <a:ext uri="{FF2B5EF4-FFF2-40B4-BE49-F238E27FC236}">
                    <a16:creationId xmlns:a16="http://schemas.microsoft.com/office/drawing/2014/main" id="{7C6DAC97-74AD-0731-A240-193B840262C2}"/>
                  </a:ext>
                </a:extLst>
              </p:cNvPr>
              <p:cNvSpPr/>
              <p:nvPr/>
            </p:nvSpPr>
            <p:spPr>
              <a:xfrm>
                <a:off x="10730700" y="5877097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7 w 117479"/>
                  <a:gd name="connsiteY7" fmla="*/ 123282 h 123282"/>
                  <a:gd name="connsiteX8" fmla="*/ 88297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538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5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7" y="123282"/>
                    </a:lnTo>
                    <a:lnTo>
                      <a:pt x="88297" y="57139"/>
                    </a:lnTo>
                    <a:cubicBezTo>
                      <a:pt x="88297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538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4" name="Forme libre 93">
                <a:extLst>
                  <a:ext uri="{FF2B5EF4-FFF2-40B4-BE49-F238E27FC236}">
                    <a16:creationId xmlns:a16="http://schemas.microsoft.com/office/drawing/2014/main" id="{DACC9078-62E2-C4EF-F0B6-43AE56601F94}"/>
                  </a:ext>
                </a:extLst>
              </p:cNvPr>
              <p:cNvSpPr/>
              <p:nvPr/>
            </p:nvSpPr>
            <p:spPr>
              <a:xfrm>
                <a:off x="10874689" y="5823604"/>
                <a:ext cx="36024" cy="176775"/>
              </a:xfrm>
              <a:custGeom>
                <a:avLst/>
                <a:gdLst>
                  <a:gd name="connsiteX0" fmla="*/ 0 w 36024"/>
                  <a:gd name="connsiteY0" fmla="*/ 18117 h 176775"/>
                  <a:gd name="connsiteX1" fmla="*/ 17745 w 36024"/>
                  <a:gd name="connsiteY1" fmla="*/ 0 h 176775"/>
                  <a:gd name="connsiteX2" fmla="*/ 36024 w 36024"/>
                  <a:gd name="connsiteY2" fmla="*/ 18117 h 176775"/>
                  <a:gd name="connsiteX3" fmla="*/ 17745 w 36024"/>
                  <a:gd name="connsiteY3" fmla="*/ 35913 h 176775"/>
                  <a:gd name="connsiteX4" fmla="*/ 0 w 36024"/>
                  <a:gd name="connsiteY4" fmla="*/ 18117 h 176775"/>
                  <a:gd name="connsiteX5" fmla="*/ 3100 w 36024"/>
                  <a:gd name="connsiteY5" fmla="*/ 57139 h 176775"/>
                  <a:gd name="connsiteX6" fmla="*/ 32497 w 36024"/>
                  <a:gd name="connsiteY6" fmla="*/ 57139 h 176775"/>
                  <a:gd name="connsiteX7" fmla="*/ 32497 w 36024"/>
                  <a:gd name="connsiteY7" fmla="*/ 176776 h 176775"/>
                  <a:gd name="connsiteX8" fmla="*/ 3100 w 36024"/>
                  <a:gd name="connsiteY8" fmla="*/ 176776 h 176775"/>
                  <a:gd name="connsiteX9" fmla="*/ 3100 w 36024"/>
                  <a:gd name="connsiteY9" fmla="*/ 57031 h 17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024" h="176775">
                    <a:moveTo>
                      <a:pt x="0" y="18117"/>
                    </a:moveTo>
                    <a:cubicBezTo>
                      <a:pt x="0" y="7933"/>
                      <a:pt x="8552" y="0"/>
                      <a:pt x="17745" y="0"/>
                    </a:cubicBezTo>
                    <a:cubicBezTo>
                      <a:pt x="27472" y="0"/>
                      <a:pt x="36024" y="8040"/>
                      <a:pt x="36024" y="18117"/>
                    </a:cubicBezTo>
                    <a:cubicBezTo>
                      <a:pt x="36024" y="28194"/>
                      <a:pt x="27686" y="35913"/>
                      <a:pt x="17745" y="35913"/>
                    </a:cubicBezTo>
                    <a:cubicBezTo>
                      <a:pt x="7803" y="35913"/>
                      <a:pt x="0" y="28087"/>
                      <a:pt x="0" y="18117"/>
                    </a:cubicBezTo>
                    <a:close/>
                    <a:moveTo>
                      <a:pt x="3100" y="57139"/>
                    </a:moveTo>
                    <a:lnTo>
                      <a:pt x="32497" y="57139"/>
                    </a:lnTo>
                    <a:lnTo>
                      <a:pt x="32497" y="176776"/>
                    </a:lnTo>
                    <a:lnTo>
                      <a:pt x="3100" y="176776"/>
                    </a:lnTo>
                    <a:lnTo>
                      <a:pt x="3100" y="57031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5" name="Forme libre 94">
                <a:extLst>
                  <a:ext uri="{FF2B5EF4-FFF2-40B4-BE49-F238E27FC236}">
                    <a16:creationId xmlns:a16="http://schemas.microsoft.com/office/drawing/2014/main" id="{632D0C7F-5A1E-0C95-2169-4CAB7D92CC3B}"/>
                  </a:ext>
                </a:extLst>
              </p:cNvPr>
              <p:cNvSpPr/>
              <p:nvPr/>
            </p:nvSpPr>
            <p:spPr>
              <a:xfrm>
                <a:off x="10931344" y="5876776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6" name="Forme libre 95">
                <a:extLst>
                  <a:ext uri="{FF2B5EF4-FFF2-40B4-BE49-F238E27FC236}">
                    <a16:creationId xmlns:a16="http://schemas.microsoft.com/office/drawing/2014/main" id="{06A29144-9931-A9FA-FB42-B3CBE0CE74E9}"/>
                  </a:ext>
                </a:extLst>
              </p:cNvPr>
              <p:cNvSpPr/>
              <p:nvPr/>
            </p:nvSpPr>
            <p:spPr>
              <a:xfrm>
                <a:off x="10077135" y="6080459"/>
                <a:ext cx="102727" cy="164018"/>
              </a:xfrm>
              <a:custGeom>
                <a:avLst/>
                <a:gdLst>
                  <a:gd name="connsiteX0" fmla="*/ 0 w 102727"/>
                  <a:gd name="connsiteY0" fmla="*/ 0 h 164018"/>
                  <a:gd name="connsiteX1" fmla="*/ 102727 w 102727"/>
                  <a:gd name="connsiteY1" fmla="*/ 0 h 164018"/>
                  <a:gd name="connsiteX2" fmla="*/ 102727 w 102727"/>
                  <a:gd name="connsiteY2" fmla="*/ 23584 h 164018"/>
                  <a:gd name="connsiteX3" fmla="*/ 30679 w 102727"/>
                  <a:gd name="connsiteY3" fmla="*/ 23584 h 164018"/>
                  <a:gd name="connsiteX4" fmla="*/ 30679 w 102727"/>
                  <a:gd name="connsiteY4" fmla="*/ 70432 h 164018"/>
                  <a:gd name="connsiteX5" fmla="*/ 94924 w 102727"/>
                  <a:gd name="connsiteY5" fmla="*/ 70432 h 164018"/>
                  <a:gd name="connsiteX6" fmla="*/ 94924 w 102727"/>
                  <a:gd name="connsiteY6" fmla="*/ 92837 h 164018"/>
                  <a:gd name="connsiteX7" fmla="*/ 30679 w 102727"/>
                  <a:gd name="connsiteY7" fmla="*/ 92837 h 164018"/>
                  <a:gd name="connsiteX8" fmla="*/ 30679 w 102727"/>
                  <a:gd name="connsiteY8" fmla="*/ 140434 h 164018"/>
                  <a:gd name="connsiteX9" fmla="*/ 102727 w 102727"/>
                  <a:gd name="connsiteY9" fmla="*/ 140434 h 164018"/>
                  <a:gd name="connsiteX10" fmla="*/ 102727 w 102727"/>
                  <a:gd name="connsiteY10" fmla="*/ 164019 h 164018"/>
                  <a:gd name="connsiteX11" fmla="*/ 0 w 102727"/>
                  <a:gd name="connsiteY11" fmla="*/ 164019 h 164018"/>
                  <a:gd name="connsiteX12" fmla="*/ 0 w 102727"/>
                  <a:gd name="connsiteY12" fmla="*/ 214 h 16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727" h="164018">
                    <a:moveTo>
                      <a:pt x="0" y="0"/>
                    </a:moveTo>
                    <a:lnTo>
                      <a:pt x="102727" y="0"/>
                    </a:lnTo>
                    <a:lnTo>
                      <a:pt x="102727" y="23584"/>
                    </a:lnTo>
                    <a:lnTo>
                      <a:pt x="30679" y="23584"/>
                    </a:lnTo>
                    <a:lnTo>
                      <a:pt x="30679" y="70432"/>
                    </a:lnTo>
                    <a:lnTo>
                      <a:pt x="94924" y="70432"/>
                    </a:lnTo>
                    <a:lnTo>
                      <a:pt x="94924" y="92837"/>
                    </a:lnTo>
                    <a:lnTo>
                      <a:pt x="30679" y="92837"/>
                    </a:lnTo>
                    <a:lnTo>
                      <a:pt x="30679" y="140434"/>
                    </a:lnTo>
                    <a:lnTo>
                      <a:pt x="102727" y="140434"/>
                    </a:lnTo>
                    <a:lnTo>
                      <a:pt x="102727" y="164019"/>
                    </a:lnTo>
                    <a:lnTo>
                      <a:pt x="0" y="164019"/>
                    </a:lnTo>
                    <a:lnTo>
                      <a:pt x="0" y="214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7" name="Forme libre 96">
                <a:extLst>
                  <a:ext uri="{FF2B5EF4-FFF2-40B4-BE49-F238E27FC236}">
                    <a16:creationId xmlns:a16="http://schemas.microsoft.com/office/drawing/2014/main" id="{B5612318-4DAF-4A69-D2A1-4B1E6AB50E52}"/>
                  </a:ext>
                </a:extLst>
              </p:cNvPr>
              <p:cNvSpPr/>
              <p:nvPr/>
            </p:nvSpPr>
            <p:spPr>
              <a:xfrm>
                <a:off x="10204235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8" name="Forme libre 97">
                <a:extLst>
                  <a:ext uri="{FF2B5EF4-FFF2-40B4-BE49-F238E27FC236}">
                    <a16:creationId xmlns:a16="http://schemas.microsoft.com/office/drawing/2014/main" id="{4B34F75C-0148-59F0-4B3E-5552143C2C31}"/>
                  </a:ext>
                </a:extLst>
              </p:cNvPr>
              <p:cNvSpPr/>
              <p:nvPr/>
            </p:nvSpPr>
            <p:spPr>
              <a:xfrm>
                <a:off x="10339031" y="6097183"/>
                <a:ext cx="88403" cy="150725"/>
              </a:xfrm>
              <a:custGeom>
                <a:avLst/>
                <a:gdLst>
                  <a:gd name="connsiteX0" fmla="*/ 88403 w 88403"/>
                  <a:gd name="connsiteY0" fmla="*/ 146652 h 150725"/>
                  <a:gd name="connsiteX1" fmla="*/ 64459 w 88403"/>
                  <a:gd name="connsiteY1" fmla="*/ 150726 h 150725"/>
                  <a:gd name="connsiteX2" fmla="*/ 17745 w 88403"/>
                  <a:gd name="connsiteY2" fmla="*/ 97446 h 150725"/>
                  <a:gd name="connsiteX3" fmla="*/ 17745 w 88403"/>
                  <a:gd name="connsiteY3" fmla="*/ 51778 h 150725"/>
                  <a:gd name="connsiteX4" fmla="*/ 0 w 88403"/>
                  <a:gd name="connsiteY4" fmla="*/ 51778 h 150725"/>
                  <a:gd name="connsiteX5" fmla="*/ 0 w 88403"/>
                  <a:gd name="connsiteY5" fmla="*/ 27551 h 150725"/>
                  <a:gd name="connsiteX6" fmla="*/ 19883 w 88403"/>
                  <a:gd name="connsiteY6" fmla="*/ 27551 h 150725"/>
                  <a:gd name="connsiteX7" fmla="*/ 24586 w 88403"/>
                  <a:gd name="connsiteY7" fmla="*/ 0 h 150725"/>
                  <a:gd name="connsiteX8" fmla="*/ 46179 w 88403"/>
                  <a:gd name="connsiteY8" fmla="*/ 0 h 150725"/>
                  <a:gd name="connsiteX9" fmla="*/ 46179 w 88403"/>
                  <a:gd name="connsiteY9" fmla="*/ 27551 h 150725"/>
                  <a:gd name="connsiteX10" fmla="*/ 83593 w 88403"/>
                  <a:gd name="connsiteY10" fmla="*/ 27551 h 150725"/>
                  <a:gd name="connsiteX11" fmla="*/ 83593 w 88403"/>
                  <a:gd name="connsiteY11" fmla="*/ 51778 h 150725"/>
                  <a:gd name="connsiteX12" fmla="*/ 46393 w 88403"/>
                  <a:gd name="connsiteY12" fmla="*/ 51778 h 150725"/>
                  <a:gd name="connsiteX13" fmla="*/ 46393 w 88403"/>
                  <a:gd name="connsiteY13" fmla="*/ 97661 h 150725"/>
                  <a:gd name="connsiteX14" fmla="*/ 69376 w 88403"/>
                  <a:gd name="connsiteY14" fmla="*/ 124569 h 150725"/>
                  <a:gd name="connsiteX15" fmla="*/ 85731 w 88403"/>
                  <a:gd name="connsiteY15" fmla="*/ 121031 h 150725"/>
                  <a:gd name="connsiteX16" fmla="*/ 88083 w 88403"/>
                  <a:gd name="connsiteY16" fmla="*/ 121031 h 150725"/>
                  <a:gd name="connsiteX17" fmla="*/ 88296 w 88403"/>
                  <a:gd name="connsiteY17" fmla="*/ 146759 h 15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8403" h="150725">
                    <a:moveTo>
                      <a:pt x="88403" y="146652"/>
                    </a:moveTo>
                    <a:cubicBezTo>
                      <a:pt x="81241" y="149547"/>
                      <a:pt x="72048" y="150726"/>
                      <a:pt x="64459" y="150726"/>
                    </a:cubicBezTo>
                    <a:cubicBezTo>
                      <a:pt x="34848" y="150726"/>
                      <a:pt x="17745" y="134538"/>
                      <a:pt x="17745" y="97446"/>
                    </a:cubicBezTo>
                    <a:lnTo>
                      <a:pt x="17745" y="51778"/>
                    </a:lnTo>
                    <a:lnTo>
                      <a:pt x="0" y="51778"/>
                    </a:lnTo>
                    <a:lnTo>
                      <a:pt x="0" y="27551"/>
                    </a:lnTo>
                    <a:lnTo>
                      <a:pt x="19883" y="27551"/>
                    </a:lnTo>
                    <a:lnTo>
                      <a:pt x="24586" y="0"/>
                    </a:lnTo>
                    <a:lnTo>
                      <a:pt x="46179" y="0"/>
                    </a:lnTo>
                    <a:lnTo>
                      <a:pt x="46179" y="27551"/>
                    </a:lnTo>
                    <a:lnTo>
                      <a:pt x="83593" y="27551"/>
                    </a:lnTo>
                    <a:lnTo>
                      <a:pt x="83593" y="51778"/>
                    </a:lnTo>
                    <a:lnTo>
                      <a:pt x="46393" y="51778"/>
                    </a:lnTo>
                    <a:lnTo>
                      <a:pt x="46393" y="97661"/>
                    </a:lnTo>
                    <a:cubicBezTo>
                      <a:pt x="46393" y="115992"/>
                      <a:pt x="53769" y="124569"/>
                      <a:pt x="69376" y="124569"/>
                    </a:cubicBezTo>
                    <a:cubicBezTo>
                      <a:pt x="76752" y="124569"/>
                      <a:pt x="82203" y="122639"/>
                      <a:pt x="85731" y="121031"/>
                    </a:cubicBezTo>
                    <a:lnTo>
                      <a:pt x="88083" y="121031"/>
                    </a:lnTo>
                    <a:lnTo>
                      <a:pt x="88296" y="146759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9" name="Forme libre 98">
                <a:extLst>
                  <a:ext uri="{FF2B5EF4-FFF2-40B4-BE49-F238E27FC236}">
                    <a16:creationId xmlns:a16="http://schemas.microsoft.com/office/drawing/2014/main" id="{CF5EECF8-F684-6D05-F86B-DCF35F4966B7}"/>
                  </a:ext>
                </a:extLst>
              </p:cNvPr>
              <p:cNvSpPr/>
              <p:nvPr/>
            </p:nvSpPr>
            <p:spPr>
              <a:xfrm>
                <a:off x="10446355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0" name="Forme libre 99">
                <a:extLst>
                  <a:ext uri="{FF2B5EF4-FFF2-40B4-BE49-F238E27FC236}">
                    <a16:creationId xmlns:a16="http://schemas.microsoft.com/office/drawing/2014/main" id="{8A0AA348-5BDF-8BD1-47B8-23AB9CD236BB}"/>
                  </a:ext>
                </a:extLst>
              </p:cNvPr>
              <p:cNvSpPr/>
              <p:nvPr/>
            </p:nvSpPr>
            <p:spPr>
              <a:xfrm>
                <a:off x="10521824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1" name="Forme libre 100">
                <a:extLst>
                  <a:ext uri="{FF2B5EF4-FFF2-40B4-BE49-F238E27FC236}">
                    <a16:creationId xmlns:a16="http://schemas.microsoft.com/office/drawing/2014/main" id="{3CB256A2-8EC9-6889-456A-FDA3A33136F9}"/>
                  </a:ext>
                </a:extLst>
              </p:cNvPr>
              <p:cNvSpPr/>
              <p:nvPr/>
            </p:nvSpPr>
            <p:spPr>
              <a:xfrm>
                <a:off x="10665493" y="6120981"/>
                <a:ext cx="130948" cy="172166"/>
              </a:xfrm>
              <a:custGeom>
                <a:avLst/>
                <a:gdLst>
                  <a:gd name="connsiteX0" fmla="*/ 0 w 130948"/>
                  <a:gd name="connsiteY0" fmla="*/ 3752 h 172166"/>
                  <a:gd name="connsiteX1" fmla="*/ 21379 w 130948"/>
                  <a:gd name="connsiteY1" fmla="*/ 3752 h 172166"/>
                  <a:gd name="connsiteX2" fmla="*/ 24265 w 130948"/>
                  <a:gd name="connsiteY2" fmla="*/ 21119 h 172166"/>
                  <a:gd name="connsiteX3" fmla="*/ 26190 w 130948"/>
                  <a:gd name="connsiteY3" fmla="*/ 21119 h 172166"/>
                  <a:gd name="connsiteX4" fmla="*/ 70017 w 130948"/>
                  <a:gd name="connsiteY4" fmla="*/ 0 h 172166"/>
                  <a:gd name="connsiteX5" fmla="*/ 130948 w 130948"/>
                  <a:gd name="connsiteY5" fmla="*/ 63463 h 172166"/>
                  <a:gd name="connsiteX6" fmla="*/ 69483 w 130948"/>
                  <a:gd name="connsiteY6" fmla="*/ 126927 h 172166"/>
                  <a:gd name="connsiteX7" fmla="*/ 30572 w 130948"/>
                  <a:gd name="connsiteY7" fmla="*/ 107952 h 172166"/>
                  <a:gd name="connsiteX8" fmla="*/ 28648 w 130948"/>
                  <a:gd name="connsiteY8" fmla="*/ 107952 h 172166"/>
                  <a:gd name="connsiteX9" fmla="*/ 28648 w 130948"/>
                  <a:gd name="connsiteY9" fmla="*/ 172166 h 172166"/>
                  <a:gd name="connsiteX10" fmla="*/ 0 w 130948"/>
                  <a:gd name="connsiteY10" fmla="*/ 172166 h 172166"/>
                  <a:gd name="connsiteX11" fmla="*/ 0 w 130948"/>
                  <a:gd name="connsiteY11" fmla="*/ 3752 h 172166"/>
                  <a:gd name="connsiteX12" fmla="*/ 102727 w 130948"/>
                  <a:gd name="connsiteY12" fmla="*/ 63678 h 172166"/>
                  <a:gd name="connsiteX13" fmla="*/ 65955 w 130948"/>
                  <a:gd name="connsiteY13" fmla="*/ 25836 h 172166"/>
                  <a:gd name="connsiteX14" fmla="*/ 28007 w 130948"/>
                  <a:gd name="connsiteY14" fmla="*/ 63678 h 172166"/>
                  <a:gd name="connsiteX15" fmla="*/ 65741 w 130948"/>
                  <a:gd name="connsiteY15" fmla="*/ 101199 h 172166"/>
                  <a:gd name="connsiteX16" fmla="*/ 102727 w 130948"/>
                  <a:gd name="connsiteY16" fmla="*/ 63678 h 172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2166">
                    <a:moveTo>
                      <a:pt x="0" y="3752"/>
                    </a:moveTo>
                    <a:lnTo>
                      <a:pt x="21379" y="3752"/>
                    </a:lnTo>
                    <a:lnTo>
                      <a:pt x="24265" y="21119"/>
                    </a:lnTo>
                    <a:lnTo>
                      <a:pt x="26190" y="21119"/>
                    </a:lnTo>
                    <a:cubicBezTo>
                      <a:pt x="32069" y="10613"/>
                      <a:pt x="47569" y="0"/>
                      <a:pt x="70017" y="0"/>
                    </a:cubicBezTo>
                    <a:cubicBezTo>
                      <a:pt x="106576" y="0"/>
                      <a:pt x="130948" y="27551"/>
                      <a:pt x="130948" y="63463"/>
                    </a:cubicBezTo>
                    <a:cubicBezTo>
                      <a:pt x="130948" y="99376"/>
                      <a:pt x="104652" y="126927"/>
                      <a:pt x="69483" y="126927"/>
                    </a:cubicBezTo>
                    <a:cubicBezTo>
                      <a:pt x="50989" y="126927"/>
                      <a:pt x="36238" y="117172"/>
                      <a:pt x="30572" y="107952"/>
                    </a:cubicBezTo>
                    <a:lnTo>
                      <a:pt x="28648" y="107952"/>
                    </a:lnTo>
                    <a:lnTo>
                      <a:pt x="28648" y="172166"/>
                    </a:lnTo>
                    <a:lnTo>
                      <a:pt x="0" y="172166"/>
                    </a:lnTo>
                    <a:lnTo>
                      <a:pt x="0" y="3752"/>
                    </a:lnTo>
                    <a:close/>
                    <a:moveTo>
                      <a:pt x="102727" y="63678"/>
                    </a:moveTo>
                    <a:cubicBezTo>
                      <a:pt x="102727" y="41058"/>
                      <a:pt x="86372" y="25836"/>
                      <a:pt x="65955" y="25836"/>
                    </a:cubicBezTo>
                    <a:cubicBezTo>
                      <a:pt x="44362" y="25836"/>
                      <a:pt x="28007" y="43202"/>
                      <a:pt x="28007" y="63678"/>
                    </a:cubicBezTo>
                    <a:cubicBezTo>
                      <a:pt x="28007" y="84153"/>
                      <a:pt x="43934" y="101199"/>
                      <a:pt x="65741" y="101199"/>
                    </a:cubicBezTo>
                    <a:cubicBezTo>
                      <a:pt x="86158" y="101199"/>
                      <a:pt x="102727" y="85761"/>
                      <a:pt x="102727" y="63678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2" name="Forme libre 101">
                <a:extLst>
                  <a:ext uri="{FF2B5EF4-FFF2-40B4-BE49-F238E27FC236}">
                    <a16:creationId xmlns:a16="http://schemas.microsoft.com/office/drawing/2014/main" id="{C890056B-EC4B-6588-8A9A-4B204C3944C7}"/>
                  </a:ext>
                </a:extLst>
              </p:cNvPr>
              <p:cNvSpPr/>
              <p:nvPr/>
            </p:nvSpPr>
            <p:spPr>
              <a:xfrm>
                <a:off x="10820599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3" name="Forme libre 102">
                <a:extLst>
                  <a:ext uri="{FF2B5EF4-FFF2-40B4-BE49-F238E27FC236}">
                    <a16:creationId xmlns:a16="http://schemas.microsoft.com/office/drawing/2014/main" id="{190C0E87-EFCA-7E70-E7CF-9E9838B8D87D}"/>
                  </a:ext>
                </a:extLst>
              </p:cNvPr>
              <p:cNvSpPr/>
              <p:nvPr/>
            </p:nvSpPr>
            <p:spPr>
              <a:xfrm>
                <a:off x="10895961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4" name="Forme libre 103">
                <a:extLst>
                  <a:ext uri="{FF2B5EF4-FFF2-40B4-BE49-F238E27FC236}">
                    <a16:creationId xmlns:a16="http://schemas.microsoft.com/office/drawing/2014/main" id="{B18B74F2-6557-49EA-AAC0-6B69AF98E898}"/>
                  </a:ext>
                </a:extLst>
              </p:cNvPr>
              <p:cNvSpPr/>
              <p:nvPr/>
            </p:nvSpPr>
            <p:spPr>
              <a:xfrm>
                <a:off x="11039737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7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7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5" name="Forme libre 104">
                <a:extLst>
                  <a:ext uri="{FF2B5EF4-FFF2-40B4-BE49-F238E27FC236}">
                    <a16:creationId xmlns:a16="http://schemas.microsoft.com/office/drawing/2014/main" id="{4313E407-21C3-27EE-E865-E22757041AFD}"/>
                  </a:ext>
                </a:extLst>
              </p:cNvPr>
              <p:cNvSpPr/>
              <p:nvPr/>
            </p:nvSpPr>
            <p:spPr>
              <a:xfrm>
                <a:off x="11179237" y="6077029"/>
                <a:ext cx="130948" cy="170986"/>
              </a:xfrm>
              <a:custGeom>
                <a:avLst/>
                <a:gdLst>
                  <a:gd name="connsiteX0" fmla="*/ 107 w 130948"/>
                  <a:gd name="connsiteY0" fmla="*/ 108595 h 170986"/>
                  <a:gd name="connsiteX1" fmla="*/ 62214 w 130948"/>
                  <a:gd name="connsiteY1" fmla="*/ 43953 h 170986"/>
                  <a:gd name="connsiteX2" fmla="*/ 100589 w 130948"/>
                  <a:gd name="connsiteY2" fmla="*/ 63463 h 170986"/>
                  <a:gd name="connsiteX3" fmla="*/ 102514 w 130948"/>
                  <a:gd name="connsiteY3" fmla="*/ 63463 h 170986"/>
                  <a:gd name="connsiteX4" fmla="*/ 102514 w 130948"/>
                  <a:gd name="connsiteY4" fmla="*/ 0 h 170986"/>
                  <a:gd name="connsiteX5" fmla="*/ 130948 w 130948"/>
                  <a:gd name="connsiteY5" fmla="*/ 0 h 170986"/>
                  <a:gd name="connsiteX6" fmla="*/ 130948 w 130948"/>
                  <a:gd name="connsiteY6" fmla="*/ 167449 h 170986"/>
                  <a:gd name="connsiteX7" fmla="*/ 111493 w 130948"/>
                  <a:gd name="connsiteY7" fmla="*/ 167449 h 170986"/>
                  <a:gd name="connsiteX8" fmla="*/ 107431 w 130948"/>
                  <a:gd name="connsiteY8" fmla="*/ 148903 h 170986"/>
                  <a:gd name="connsiteX9" fmla="*/ 105507 w 130948"/>
                  <a:gd name="connsiteY9" fmla="*/ 148903 h 170986"/>
                  <a:gd name="connsiteX10" fmla="*/ 62107 w 130948"/>
                  <a:gd name="connsiteY10" fmla="*/ 170987 h 170986"/>
                  <a:gd name="connsiteX11" fmla="*/ 0 w 130948"/>
                  <a:gd name="connsiteY11" fmla="*/ 108703 h 170986"/>
                  <a:gd name="connsiteX12" fmla="*/ 103048 w 130948"/>
                  <a:gd name="connsiteY12" fmla="*/ 107631 h 170986"/>
                  <a:gd name="connsiteX13" fmla="*/ 65314 w 130948"/>
                  <a:gd name="connsiteY13" fmla="*/ 69788 h 170986"/>
                  <a:gd name="connsiteX14" fmla="*/ 28541 w 130948"/>
                  <a:gd name="connsiteY14" fmla="*/ 107631 h 170986"/>
                  <a:gd name="connsiteX15" fmla="*/ 65527 w 130948"/>
                  <a:gd name="connsiteY15" fmla="*/ 145151 h 170986"/>
                  <a:gd name="connsiteX16" fmla="*/ 102941 w 130948"/>
                  <a:gd name="connsiteY16" fmla="*/ 107631 h 1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0986">
                    <a:moveTo>
                      <a:pt x="107" y="108595"/>
                    </a:moveTo>
                    <a:cubicBezTo>
                      <a:pt x="107" y="72468"/>
                      <a:pt x="25014" y="43953"/>
                      <a:pt x="62214" y="43953"/>
                    </a:cubicBezTo>
                    <a:cubicBezTo>
                      <a:pt x="81134" y="43953"/>
                      <a:pt x="93534" y="52958"/>
                      <a:pt x="100589" y="63463"/>
                    </a:cubicBezTo>
                    <a:lnTo>
                      <a:pt x="102514" y="63463"/>
                    </a:lnTo>
                    <a:lnTo>
                      <a:pt x="102514" y="0"/>
                    </a:lnTo>
                    <a:lnTo>
                      <a:pt x="130948" y="0"/>
                    </a:lnTo>
                    <a:lnTo>
                      <a:pt x="130948" y="167449"/>
                    </a:lnTo>
                    <a:lnTo>
                      <a:pt x="111493" y="167449"/>
                    </a:lnTo>
                    <a:lnTo>
                      <a:pt x="107431" y="148903"/>
                    </a:lnTo>
                    <a:lnTo>
                      <a:pt x="105507" y="148903"/>
                    </a:lnTo>
                    <a:cubicBezTo>
                      <a:pt x="97917" y="161553"/>
                      <a:pt x="82310" y="170987"/>
                      <a:pt x="62107" y="170987"/>
                    </a:cubicBezTo>
                    <a:cubicBezTo>
                      <a:pt x="24907" y="170987"/>
                      <a:pt x="0" y="143436"/>
                      <a:pt x="0" y="108703"/>
                    </a:cubicBezTo>
                    <a:close/>
                    <a:moveTo>
                      <a:pt x="103048" y="107631"/>
                    </a:moveTo>
                    <a:cubicBezTo>
                      <a:pt x="103048" y="87155"/>
                      <a:pt x="86907" y="69788"/>
                      <a:pt x="65314" y="69788"/>
                    </a:cubicBezTo>
                    <a:cubicBezTo>
                      <a:pt x="43721" y="69788"/>
                      <a:pt x="28541" y="85011"/>
                      <a:pt x="28541" y="107631"/>
                    </a:cubicBezTo>
                    <a:cubicBezTo>
                      <a:pt x="28541" y="130250"/>
                      <a:pt x="44896" y="145151"/>
                      <a:pt x="65527" y="145151"/>
                    </a:cubicBezTo>
                    <a:cubicBezTo>
                      <a:pt x="87334" y="145151"/>
                      <a:pt x="102941" y="127034"/>
                      <a:pt x="102941" y="107631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6" name="Forme libre 105">
                <a:extLst>
                  <a:ext uri="{FF2B5EF4-FFF2-40B4-BE49-F238E27FC236}">
                    <a16:creationId xmlns:a16="http://schemas.microsoft.com/office/drawing/2014/main" id="{566615E1-1DC9-0B4B-C315-73CE20E25DC4}"/>
                  </a:ext>
                </a:extLst>
              </p:cNvPr>
              <p:cNvSpPr/>
              <p:nvPr/>
            </p:nvSpPr>
            <p:spPr>
              <a:xfrm>
                <a:off x="11341826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90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90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90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90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7" name="Forme libre 106">
                <a:extLst>
                  <a:ext uri="{FF2B5EF4-FFF2-40B4-BE49-F238E27FC236}">
                    <a16:creationId xmlns:a16="http://schemas.microsoft.com/office/drawing/2014/main" id="{75ED3E36-06E4-C76A-4BD7-48FD7BB35B7D}"/>
                  </a:ext>
                </a:extLst>
              </p:cNvPr>
              <p:cNvSpPr/>
              <p:nvPr/>
            </p:nvSpPr>
            <p:spPr>
              <a:xfrm>
                <a:off x="11417188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8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120BA50-3E1A-CD90-F28A-7852E55376CA}"/>
                </a:ext>
              </a:extLst>
            </p:cNvPr>
            <p:cNvSpPr/>
            <p:nvPr/>
          </p:nvSpPr>
          <p:spPr>
            <a:xfrm>
              <a:off x="9038423" y="5836253"/>
              <a:ext cx="617112" cy="408010"/>
            </a:xfrm>
            <a:custGeom>
              <a:avLst/>
              <a:gdLst>
                <a:gd name="connsiteX0" fmla="*/ 483492 w 617112"/>
                <a:gd name="connsiteY0" fmla="*/ 0 h 408010"/>
                <a:gd name="connsiteX1" fmla="*/ 419675 w 617112"/>
                <a:gd name="connsiteY1" fmla="*/ 179027 h 408010"/>
                <a:gd name="connsiteX2" fmla="*/ 347093 w 617112"/>
                <a:gd name="connsiteY2" fmla="*/ 0 h 408010"/>
                <a:gd name="connsiteX3" fmla="*/ 308503 w 617112"/>
                <a:gd name="connsiteY3" fmla="*/ 0 h 408010"/>
                <a:gd name="connsiteX4" fmla="*/ 270020 w 617112"/>
                <a:gd name="connsiteY4" fmla="*/ 0 h 408010"/>
                <a:gd name="connsiteX5" fmla="*/ 197438 w 617112"/>
                <a:gd name="connsiteY5" fmla="*/ 179027 h 408010"/>
                <a:gd name="connsiteX6" fmla="*/ 133621 w 617112"/>
                <a:gd name="connsiteY6" fmla="*/ 0 h 408010"/>
                <a:gd name="connsiteX7" fmla="*/ 0 w 617112"/>
                <a:gd name="connsiteY7" fmla="*/ 0 h 408010"/>
                <a:gd name="connsiteX8" fmla="*/ 155107 w 617112"/>
                <a:gd name="connsiteY8" fmla="*/ 408010 h 408010"/>
                <a:gd name="connsiteX9" fmla="*/ 225979 w 617112"/>
                <a:gd name="connsiteY9" fmla="*/ 408010 h 408010"/>
                <a:gd name="connsiteX10" fmla="*/ 308503 w 617112"/>
                <a:gd name="connsiteY10" fmla="*/ 205184 h 408010"/>
                <a:gd name="connsiteX11" fmla="*/ 391134 w 617112"/>
                <a:gd name="connsiteY11" fmla="*/ 408010 h 408010"/>
                <a:gd name="connsiteX12" fmla="*/ 462006 w 617112"/>
                <a:gd name="connsiteY12" fmla="*/ 408010 h 408010"/>
                <a:gd name="connsiteX13" fmla="*/ 617113 w 617112"/>
                <a:gd name="connsiteY13" fmla="*/ 0 h 408010"/>
                <a:gd name="connsiteX14" fmla="*/ 483492 w 617112"/>
                <a:gd name="connsiteY14" fmla="*/ 0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7112" h="408010">
                  <a:moveTo>
                    <a:pt x="483492" y="0"/>
                  </a:moveTo>
                  <a:lnTo>
                    <a:pt x="419675" y="179027"/>
                  </a:lnTo>
                  <a:lnTo>
                    <a:pt x="347093" y="0"/>
                  </a:lnTo>
                  <a:lnTo>
                    <a:pt x="308503" y="0"/>
                  </a:lnTo>
                  <a:lnTo>
                    <a:pt x="270020" y="0"/>
                  </a:lnTo>
                  <a:lnTo>
                    <a:pt x="197438" y="179027"/>
                  </a:lnTo>
                  <a:lnTo>
                    <a:pt x="133621" y="0"/>
                  </a:lnTo>
                  <a:lnTo>
                    <a:pt x="0" y="0"/>
                  </a:lnTo>
                  <a:lnTo>
                    <a:pt x="155107" y="408010"/>
                  </a:lnTo>
                  <a:lnTo>
                    <a:pt x="225979" y="408010"/>
                  </a:lnTo>
                  <a:lnTo>
                    <a:pt x="308503" y="205184"/>
                  </a:lnTo>
                  <a:lnTo>
                    <a:pt x="391134" y="408010"/>
                  </a:lnTo>
                  <a:lnTo>
                    <a:pt x="462006" y="408010"/>
                  </a:lnTo>
                  <a:lnTo>
                    <a:pt x="617113" y="0"/>
                  </a:lnTo>
                  <a:lnTo>
                    <a:pt x="483492" y="0"/>
                  </a:lnTo>
                  <a:close/>
                </a:path>
              </a:pathLst>
            </a:custGeom>
            <a:grpFill/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8708BA66-8DA1-C818-C2E0-C1A7A3C605B4}"/>
                </a:ext>
              </a:extLst>
            </p:cNvPr>
            <p:cNvSpPr/>
            <p:nvPr/>
          </p:nvSpPr>
          <p:spPr>
            <a:xfrm>
              <a:off x="9677022" y="5836253"/>
              <a:ext cx="277075" cy="408010"/>
            </a:xfrm>
            <a:custGeom>
              <a:avLst/>
              <a:gdLst>
                <a:gd name="connsiteX0" fmla="*/ 277076 w 277075"/>
                <a:gd name="connsiteY0" fmla="*/ 107631 h 408010"/>
                <a:gd name="connsiteX1" fmla="*/ 277076 w 277075"/>
                <a:gd name="connsiteY1" fmla="*/ 0 h 408010"/>
                <a:gd name="connsiteX2" fmla="*/ 0 w 277075"/>
                <a:gd name="connsiteY2" fmla="*/ 0 h 408010"/>
                <a:gd name="connsiteX3" fmla="*/ 0 w 277075"/>
                <a:gd name="connsiteY3" fmla="*/ 408010 h 408010"/>
                <a:gd name="connsiteX4" fmla="*/ 277076 w 277075"/>
                <a:gd name="connsiteY4" fmla="*/ 408010 h 408010"/>
                <a:gd name="connsiteX5" fmla="*/ 277076 w 277075"/>
                <a:gd name="connsiteY5" fmla="*/ 300594 h 408010"/>
                <a:gd name="connsiteX6" fmla="*/ 122717 w 277075"/>
                <a:gd name="connsiteY6" fmla="*/ 300594 h 408010"/>
                <a:gd name="connsiteX7" fmla="*/ 122717 w 277075"/>
                <a:gd name="connsiteY7" fmla="*/ 257713 h 408010"/>
                <a:gd name="connsiteX8" fmla="*/ 260293 w 277075"/>
                <a:gd name="connsiteY8" fmla="*/ 257713 h 408010"/>
                <a:gd name="connsiteX9" fmla="*/ 260293 w 277075"/>
                <a:gd name="connsiteY9" fmla="*/ 150297 h 408010"/>
                <a:gd name="connsiteX10" fmla="*/ 122717 w 277075"/>
                <a:gd name="connsiteY10" fmla="*/ 150297 h 408010"/>
                <a:gd name="connsiteX11" fmla="*/ 122717 w 277075"/>
                <a:gd name="connsiteY11" fmla="*/ 107631 h 408010"/>
                <a:gd name="connsiteX12" fmla="*/ 277076 w 277075"/>
                <a:gd name="connsiteY12" fmla="*/ 107631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7075" h="408010">
                  <a:moveTo>
                    <a:pt x="277076" y="107631"/>
                  </a:moveTo>
                  <a:lnTo>
                    <a:pt x="277076" y="0"/>
                  </a:lnTo>
                  <a:lnTo>
                    <a:pt x="0" y="0"/>
                  </a:lnTo>
                  <a:lnTo>
                    <a:pt x="0" y="408010"/>
                  </a:lnTo>
                  <a:lnTo>
                    <a:pt x="277076" y="408010"/>
                  </a:lnTo>
                  <a:lnTo>
                    <a:pt x="277076" y="300594"/>
                  </a:lnTo>
                  <a:lnTo>
                    <a:pt x="122717" y="300594"/>
                  </a:lnTo>
                  <a:lnTo>
                    <a:pt x="122717" y="257713"/>
                  </a:lnTo>
                  <a:lnTo>
                    <a:pt x="260293" y="257713"/>
                  </a:lnTo>
                  <a:lnTo>
                    <a:pt x="260293" y="150297"/>
                  </a:lnTo>
                  <a:lnTo>
                    <a:pt x="122717" y="150297"/>
                  </a:lnTo>
                  <a:lnTo>
                    <a:pt x="122717" y="107631"/>
                  </a:lnTo>
                  <a:lnTo>
                    <a:pt x="277076" y="107631"/>
                  </a:lnTo>
                  <a:close/>
                </a:path>
              </a:pathLst>
            </a:custGeom>
            <a:grpFill/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4134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51568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ous-titre chapitre Life Sc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BADB6E-EF83-2B69-820F-9025871EA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749" y="4086253"/>
            <a:ext cx="5463251" cy="165040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fr-FR" dirty="0"/>
              <a:t>Sous-titre chapitre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5C4E9A7C-048A-DC3E-9761-DD0F089D6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482" y="6369834"/>
            <a:ext cx="11016000" cy="218570"/>
          </a:xfrm>
          <a:prstGeom prst="rect">
            <a:avLst/>
          </a:prstGeom>
        </p:spPr>
      </p:pic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0362F11F-5605-F350-DE8F-C1F02B079091}"/>
              </a:ext>
            </a:extLst>
          </p:cNvPr>
          <p:cNvSpPr/>
          <p:nvPr/>
        </p:nvSpPr>
        <p:spPr>
          <a:xfrm>
            <a:off x="-1" y="0"/>
            <a:ext cx="840621" cy="2632836"/>
          </a:xfrm>
          <a:custGeom>
            <a:avLst/>
            <a:gdLst>
              <a:gd name="connsiteX0" fmla="*/ 714895 w 789709"/>
              <a:gd name="connsiteY0" fmla="*/ 16625 h 2601883"/>
              <a:gd name="connsiteX1" fmla="*/ 0 w 789709"/>
              <a:gd name="connsiteY1" fmla="*/ 2394065 h 2601883"/>
              <a:gd name="connsiteX2" fmla="*/ 0 w 789709"/>
              <a:gd name="connsiteY2" fmla="*/ 2601883 h 2601883"/>
              <a:gd name="connsiteX3" fmla="*/ 789709 w 789709"/>
              <a:gd name="connsiteY3" fmla="*/ 0 h 2601883"/>
              <a:gd name="connsiteX4" fmla="*/ 714895 w 789709"/>
              <a:gd name="connsiteY4" fmla="*/ 16625 h 2601883"/>
              <a:gd name="connsiteX0" fmla="*/ 714895 w 789709"/>
              <a:gd name="connsiteY0" fmla="*/ 0 h 2606194"/>
              <a:gd name="connsiteX1" fmla="*/ 0 w 789709"/>
              <a:gd name="connsiteY1" fmla="*/ 2398376 h 2606194"/>
              <a:gd name="connsiteX2" fmla="*/ 0 w 789709"/>
              <a:gd name="connsiteY2" fmla="*/ 2606194 h 2606194"/>
              <a:gd name="connsiteX3" fmla="*/ 789709 w 789709"/>
              <a:gd name="connsiteY3" fmla="*/ 4311 h 2606194"/>
              <a:gd name="connsiteX4" fmla="*/ 714895 w 789709"/>
              <a:gd name="connsiteY4" fmla="*/ 0 h 2606194"/>
              <a:gd name="connsiteX0" fmla="*/ 714895 w 793310"/>
              <a:gd name="connsiteY0" fmla="*/ 3280 h 2609474"/>
              <a:gd name="connsiteX1" fmla="*/ 0 w 793310"/>
              <a:gd name="connsiteY1" fmla="*/ 2401656 h 2609474"/>
              <a:gd name="connsiteX2" fmla="*/ 0 w 793310"/>
              <a:gd name="connsiteY2" fmla="*/ 2609474 h 2609474"/>
              <a:gd name="connsiteX3" fmla="*/ 793310 w 793310"/>
              <a:gd name="connsiteY3" fmla="*/ 0 h 2609474"/>
              <a:gd name="connsiteX4" fmla="*/ 714895 w 793310"/>
              <a:gd name="connsiteY4" fmla="*/ 3280 h 2609474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3 h 2606194"/>
              <a:gd name="connsiteX4" fmla="*/ 714895 w 790358"/>
              <a:gd name="connsiteY4" fmla="*/ 0 h 2606194"/>
              <a:gd name="connsiteX0" fmla="*/ 714895 w 793310"/>
              <a:gd name="connsiteY0" fmla="*/ 12612 h 2618806"/>
              <a:gd name="connsiteX1" fmla="*/ 0 w 793310"/>
              <a:gd name="connsiteY1" fmla="*/ 2410988 h 2618806"/>
              <a:gd name="connsiteX2" fmla="*/ 0 w 793310"/>
              <a:gd name="connsiteY2" fmla="*/ 2618806 h 2618806"/>
              <a:gd name="connsiteX3" fmla="*/ 793310 w 793310"/>
              <a:gd name="connsiteY3" fmla="*/ 0 h 2618806"/>
              <a:gd name="connsiteX4" fmla="*/ 714895 w 793310"/>
              <a:gd name="connsiteY4" fmla="*/ 12612 h 2618806"/>
              <a:gd name="connsiteX0" fmla="*/ 714895 w 796262"/>
              <a:gd name="connsiteY0" fmla="*/ 0 h 2606194"/>
              <a:gd name="connsiteX1" fmla="*/ 0 w 796262"/>
              <a:gd name="connsiteY1" fmla="*/ 2398376 h 2606194"/>
              <a:gd name="connsiteX2" fmla="*/ 0 w 796262"/>
              <a:gd name="connsiteY2" fmla="*/ 2606194 h 2606194"/>
              <a:gd name="connsiteX3" fmla="*/ 796262 w 796262"/>
              <a:gd name="connsiteY3" fmla="*/ 15387 h 2606194"/>
              <a:gd name="connsiteX4" fmla="*/ 714895 w 796262"/>
              <a:gd name="connsiteY4" fmla="*/ 0 h 2606194"/>
              <a:gd name="connsiteX0" fmla="*/ 714895 w 799214"/>
              <a:gd name="connsiteY0" fmla="*/ 15723 h 2621917"/>
              <a:gd name="connsiteX1" fmla="*/ 0 w 799214"/>
              <a:gd name="connsiteY1" fmla="*/ 2414099 h 2621917"/>
              <a:gd name="connsiteX2" fmla="*/ 0 w 799214"/>
              <a:gd name="connsiteY2" fmla="*/ 2621917 h 2621917"/>
              <a:gd name="connsiteX3" fmla="*/ 799214 w 799214"/>
              <a:gd name="connsiteY3" fmla="*/ 0 h 2621917"/>
              <a:gd name="connsiteX4" fmla="*/ 714895 w 799214"/>
              <a:gd name="connsiteY4" fmla="*/ 15723 h 2621917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5 h 2606194"/>
              <a:gd name="connsiteX4" fmla="*/ 714895 w 790358"/>
              <a:gd name="connsiteY4" fmla="*/ 0 h 2606194"/>
              <a:gd name="connsiteX0" fmla="*/ 714895 w 793087"/>
              <a:gd name="connsiteY0" fmla="*/ 11202 h 2617396"/>
              <a:gd name="connsiteX1" fmla="*/ 0 w 793087"/>
              <a:gd name="connsiteY1" fmla="*/ 2409578 h 2617396"/>
              <a:gd name="connsiteX2" fmla="*/ 0 w 793087"/>
              <a:gd name="connsiteY2" fmla="*/ 2617396 h 2617396"/>
              <a:gd name="connsiteX3" fmla="*/ 793087 w 793087"/>
              <a:gd name="connsiteY3" fmla="*/ 0 h 2617396"/>
              <a:gd name="connsiteX4" fmla="*/ 714895 w 793087"/>
              <a:gd name="connsiteY4" fmla="*/ 11202 h 2617396"/>
              <a:gd name="connsiteX0" fmla="*/ 714896 w 793087"/>
              <a:gd name="connsiteY0" fmla="*/ 0 h 2617699"/>
              <a:gd name="connsiteX1" fmla="*/ 0 w 793087"/>
              <a:gd name="connsiteY1" fmla="*/ 2409881 h 2617699"/>
              <a:gd name="connsiteX2" fmla="*/ 0 w 793087"/>
              <a:gd name="connsiteY2" fmla="*/ 2617699 h 2617699"/>
              <a:gd name="connsiteX3" fmla="*/ 793087 w 793087"/>
              <a:gd name="connsiteY3" fmla="*/ 303 h 2617699"/>
              <a:gd name="connsiteX4" fmla="*/ 714896 w 793087"/>
              <a:gd name="connsiteY4" fmla="*/ 0 h 261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3087" h="2617699">
                <a:moveTo>
                  <a:pt x="714896" y="0"/>
                </a:moveTo>
                <a:lnTo>
                  <a:pt x="0" y="2409881"/>
                </a:lnTo>
                <a:lnTo>
                  <a:pt x="0" y="2617699"/>
                </a:lnTo>
                <a:lnTo>
                  <a:pt x="793087" y="303"/>
                </a:lnTo>
                <a:lnTo>
                  <a:pt x="714896" y="0"/>
                </a:lnTo>
                <a:close/>
              </a:path>
            </a:pathLst>
          </a:custGeom>
          <a:solidFill>
            <a:srgbClr val="FF9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aseline="-25000" dirty="0"/>
              <a:t> </a:t>
            </a: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D3A2DCA-365C-A2F0-E33F-DE13B02BF5D7}"/>
              </a:ext>
            </a:extLst>
          </p:cNvPr>
          <p:cNvSpPr/>
          <p:nvPr/>
        </p:nvSpPr>
        <p:spPr>
          <a:xfrm flipH="1">
            <a:off x="4707307" y="306"/>
            <a:ext cx="3392569" cy="6858378"/>
          </a:xfrm>
          <a:custGeom>
            <a:avLst/>
            <a:gdLst>
              <a:gd name="connsiteX0" fmla="*/ 714895 w 789709"/>
              <a:gd name="connsiteY0" fmla="*/ 16625 h 2601883"/>
              <a:gd name="connsiteX1" fmla="*/ 0 w 789709"/>
              <a:gd name="connsiteY1" fmla="*/ 2394065 h 2601883"/>
              <a:gd name="connsiteX2" fmla="*/ 0 w 789709"/>
              <a:gd name="connsiteY2" fmla="*/ 2601883 h 2601883"/>
              <a:gd name="connsiteX3" fmla="*/ 789709 w 789709"/>
              <a:gd name="connsiteY3" fmla="*/ 0 h 2601883"/>
              <a:gd name="connsiteX4" fmla="*/ 714895 w 789709"/>
              <a:gd name="connsiteY4" fmla="*/ 16625 h 2601883"/>
              <a:gd name="connsiteX0" fmla="*/ 714895 w 789709"/>
              <a:gd name="connsiteY0" fmla="*/ 0 h 2606194"/>
              <a:gd name="connsiteX1" fmla="*/ 0 w 789709"/>
              <a:gd name="connsiteY1" fmla="*/ 2398376 h 2606194"/>
              <a:gd name="connsiteX2" fmla="*/ 0 w 789709"/>
              <a:gd name="connsiteY2" fmla="*/ 2606194 h 2606194"/>
              <a:gd name="connsiteX3" fmla="*/ 789709 w 789709"/>
              <a:gd name="connsiteY3" fmla="*/ 4311 h 2606194"/>
              <a:gd name="connsiteX4" fmla="*/ 714895 w 789709"/>
              <a:gd name="connsiteY4" fmla="*/ 0 h 2606194"/>
              <a:gd name="connsiteX0" fmla="*/ 714895 w 793310"/>
              <a:gd name="connsiteY0" fmla="*/ 3280 h 2609474"/>
              <a:gd name="connsiteX1" fmla="*/ 0 w 793310"/>
              <a:gd name="connsiteY1" fmla="*/ 2401656 h 2609474"/>
              <a:gd name="connsiteX2" fmla="*/ 0 w 793310"/>
              <a:gd name="connsiteY2" fmla="*/ 2609474 h 2609474"/>
              <a:gd name="connsiteX3" fmla="*/ 793310 w 793310"/>
              <a:gd name="connsiteY3" fmla="*/ 0 h 2609474"/>
              <a:gd name="connsiteX4" fmla="*/ 714895 w 793310"/>
              <a:gd name="connsiteY4" fmla="*/ 3280 h 2609474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3 h 2606194"/>
              <a:gd name="connsiteX4" fmla="*/ 714895 w 790358"/>
              <a:gd name="connsiteY4" fmla="*/ 0 h 2606194"/>
              <a:gd name="connsiteX0" fmla="*/ 714895 w 793310"/>
              <a:gd name="connsiteY0" fmla="*/ 12612 h 2618806"/>
              <a:gd name="connsiteX1" fmla="*/ 0 w 793310"/>
              <a:gd name="connsiteY1" fmla="*/ 2410988 h 2618806"/>
              <a:gd name="connsiteX2" fmla="*/ 0 w 793310"/>
              <a:gd name="connsiteY2" fmla="*/ 2618806 h 2618806"/>
              <a:gd name="connsiteX3" fmla="*/ 793310 w 793310"/>
              <a:gd name="connsiteY3" fmla="*/ 0 h 2618806"/>
              <a:gd name="connsiteX4" fmla="*/ 714895 w 793310"/>
              <a:gd name="connsiteY4" fmla="*/ 12612 h 2618806"/>
              <a:gd name="connsiteX0" fmla="*/ 714895 w 796262"/>
              <a:gd name="connsiteY0" fmla="*/ 0 h 2606194"/>
              <a:gd name="connsiteX1" fmla="*/ 0 w 796262"/>
              <a:gd name="connsiteY1" fmla="*/ 2398376 h 2606194"/>
              <a:gd name="connsiteX2" fmla="*/ 0 w 796262"/>
              <a:gd name="connsiteY2" fmla="*/ 2606194 h 2606194"/>
              <a:gd name="connsiteX3" fmla="*/ 796262 w 796262"/>
              <a:gd name="connsiteY3" fmla="*/ 15387 h 2606194"/>
              <a:gd name="connsiteX4" fmla="*/ 714895 w 796262"/>
              <a:gd name="connsiteY4" fmla="*/ 0 h 2606194"/>
              <a:gd name="connsiteX0" fmla="*/ 714895 w 799214"/>
              <a:gd name="connsiteY0" fmla="*/ 15723 h 2621917"/>
              <a:gd name="connsiteX1" fmla="*/ 0 w 799214"/>
              <a:gd name="connsiteY1" fmla="*/ 2414099 h 2621917"/>
              <a:gd name="connsiteX2" fmla="*/ 0 w 799214"/>
              <a:gd name="connsiteY2" fmla="*/ 2621917 h 2621917"/>
              <a:gd name="connsiteX3" fmla="*/ 799214 w 799214"/>
              <a:gd name="connsiteY3" fmla="*/ 0 h 2621917"/>
              <a:gd name="connsiteX4" fmla="*/ 714895 w 799214"/>
              <a:gd name="connsiteY4" fmla="*/ 15723 h 2621917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5 h 2606194"/>
              <a:gd name="connsiteX4" fmla="*/ 714895 w 790358"/>
              <a:gd name="connsiteY4" fmla="*/ 0 h 2606194"/>
              <a:gd name="connsiteX0" fmla="*/ 714895 w 793087"/>
              <a:gd name="connsiteY0" fmla="*/ 11202 h 2617396"/>
              <a:gd name="connsiteX1" fmla="*/ 0 w 793087"/>
              <a:gd name="connsiteY1" fmla="*/ 2409578 h 2617396"/>
              <a:gd name="connsiteX2" fmla="*/ 0 w 793087"/>
              <a:gd name="connsiteY2" fmla="*/ 2617396 h 2617396"/>
              <a:gd name="connsiteX3" fmla="*/ 793087 w 793087"/>
              <a:gd name="connsiteY3" fmla="*/ 0 h 2617396"/>
              <a:gd name="connsiteX4" fmla="*/ 714895 w 793087"/>
              <a:gd name="connsiteY4" fmla="*/ 11202 h 2617396"/>
              <a:gd name="connsiteX0" fmla="*/ 714896 w 793087"/>
              <a:gd name="connsiteY0" fmla="*/ 0 h 2617699"/>
              <a:gd name="connsiteX1" fmla="*/ 0 w 793087"/>
              <a:gd name="connsiteY1" fmla="*/ 2409881 h 2617699"/>
              <a:gd name="connsiteX2" fmla="*/ 0 w 793087"/>
              <a:gd name="connsiteY2" fmla="*/ 2617699 h 2617699"/>
              <a:gd name="connsiteX3" fmla="*/ 793087 w 793087"/>
              <a:gd name="connsiteY3" fmla="*/ 303 h 2617699"/>
              <a:gd name="connsiteX4" fmla="*/ 714896 w 793087"/>
              <a:gd name="connsiteY4" fmla="*/ 0 h 2617699"/>
              <a:gd name="connsiteX0" fmla="*/ 2050497 w 2128688"/>
              <a:gd name="connsiteY0" fmla="*/ 0 h 6831955"/>
              <a:gd name="connsiteX1" fmla="*/ 1335601 w 2128688"/>
              <a:gd name="connsiteY1" fmla="*/ 2409881 h 6831955"/>
              <a:gd name="connsiteX2" fmla="*/ 0 w 2128688"/>
              <a:gd name="connsiteY2" fmla="*/ 6831955 h 6831955"/>
              <a:gd name="connsiteX3" fmla="*/ 2128688 w 2128688"/>
              <a:gd name="connsiteY3" fmla="*/ 303 h 6831955"/>
              <a:gd name="connsiteX4" fmla="*/ 2050497 w 2128688"/>
              <a:gd name="connsiteY4" fmla="*/ 0 h 6831955"/>
              <a:gd name="connsiteX0" fmla="*/ 2129062 w 2207253"/>
              <a:gd name="connsiteY0" fmla="*/ 0 h 6832482"/>
              <a:gd name="connsiteX1" fmla="*/ 0 w 2207253"/>
              <a:gd name="connsiteY1" fmla="*/ 6832482 h 6832482"/>
              <a:gd name="connsiteX2" fmla="*/ 78565 w 2207253"/>
              <a:gd name="connsiteY2" fmla="*/ 6831955 h 6832482"/>
              <a:gd name="connsiteX3" fmla="*/ 2207253 w 2207253"/>
              <a:gd name="connsiteY3" fmla="*/ 303 h 6832482"/>
              <a:gd name="connsiteX4" fmla="*/ 2129062 w 2207253"/>
              <a:gd name="connsiteY4" fmla="*/ 0 h 6832482"/>
              <a:gd name="connsiteX0" fmla="*/ 2464748 w 2542939"/>
              <a:gd name="connsiteY0" fmla="*/ 0 h 6832482"/>
              <a:gd name="connsiteX1" fmla="*/ 0 w 2542939"/>
              <a:gd name="connsiteY1" fmla="*/ 6832482 h 6832482"/>
              <a:gd name="connsiteX2" fmla="*/ 414251 w 2542939"/>
              <a:gd name="connsiteY2" fmla="*/ 6831955 h 6832482"/>
              <a:gd name="connsiteX3" fmla="*/ 2542939 w 2542939"/>
              <a:gd name="connsiteY3" fmla="*/ 303 h 6832482"/>
              <a:gd name="connsiteX4" fmla="*/ 2464748 w 2542939"/>
              <a:gd name="connsiteY4" fmla="*/ 0 h 6832482"/>
              <a:gd name="connsiteX0" fmla="*/ 2464748 w 2542939"/>
              <a:gd name="connsiteY0" fmla="*/ 0 h 6835841"/>
              <a:gd name="connsiteX1" fmla="*/ 0 w 2542939"/>
              <a:gd name="connsiteY1" fmla="*/ 6832482 h 6835841"/>
              <a:gd name="connsiteX2" fmla="*/ 53842 w 2542939"/>
              <a:gd name="connsiteY2" fmla="*/ 6835841 h 6835841"/>
              <a:gd name="connsiteX3" fmla="*/ 2542939 w 2542939"/>
              <a:gd name="connsiteY3" fmla="*/ 303 h 6835841"/>
              <a:gd name="connsiteX4" fmla="*/ 2464748 w 2542939"/>
              <a:gd name="connsiteY4" fmla="*/ 0 h 6835841"/>
              <a:gd name="connsiteX0" fmla="*/ 2464748 w 2542939"/>
              <a:gd name="connsiteY0" fmla="*/ 0 h 6832482"/>
              <a:gd name="connsiteX1" fmla="*/ 0 w 2542939"/>
              <a:gd name="connsiteY1" fmla="*/ 6832482 h 6832482"/>
              <a:gd name="connsiteX2" fmla="*/ 76363 w 2542939"/>
              <a:gd name="connsiteY2" fmla="*/ 6815933 h 6832482"/>
              <a:gd name="connsiteX3" fmla="*/ 2542939 w 2542939"/>
              <a:gd name="connsiteY3" fmla="*/ 303 h 6832482"/>
              <a:gd name="connsiteX4" fmla="*/ 2464748 w 2542939"/>
              <a:gd name="connsiteY4" fmla="*/ 0 h 6832482"/>
              <a:gd name="connsiteX0" fmla="*/ 2472255 w 2550446"/>
              <a:gd name="connsiteY0" fmla="*/ 0 h 6815933"/>
              <a:gd name="connsiteX1" fmla="*/ 0 w 2550446"/>
              <a:gd name="connsiteY1" fmla="*/ 6815892 h 6815933"/>
              <a:gd name="connsiteX2" fmla="*/ 83870 w 2550446"/>
              <a:gd name="connsiteY2" fmla="*/ 6815933 h 6815933"/>
              <a:gd name="connsiteX3" fmla="*/ 2550446 w 2550446"/>
              <a:gd name="connsiteY3" fmla="*/ 303 h 6815933"/>
              <a:gd name="connsiteX4" fmla="*/ 2472255 w 2550446"/>
              <a:gd name="connsiteY4" fmla="*/ 0 h 6815933"/>
              <a:gd name="connsiteX0" fmla="*/ 2472255 w 2550446"/>
              <a:gd name="connsiteY0" fmla="*/ 0 h 6819251"/>
              <a:gd name="connsiteX1" fmla="*/ 0 w 2550446"/>
              <a:gd name="connsiteY1" fmla="*/ 6815892 h 6819251"/>
              <a:gd name="connsiteX2" fmla="*/ 76363 w 2550446"/>
              <a:gd name="connsiteY2" fmla="*/ 6819251 h 6819251"/>
              <a:gd name="connsiteX3" fmla="*/ 2550446 w 2550446"/>
              <a:gd name="connsiteY3" fmla="*/ 303 h 6819251"/>
              <a:gd name="connsiteX4" fmla="*/ 2472255 w 2550446"/>
              <a:gd name="connsiteY4" fmla="*/ 0 h 6819251"/>
              <a:gd name="connsiteX0" fmla="*/ 2472255 w 2550446"/>
              <a:gd name="connsiteY0" fmla="*/ 0 h 6819251"/>
              <a:gd name="connsiteX1" fmla="*/ 0 w 2550446"/>
              <a:gd name="connsiteY1" fmla="*/ 6815892 h 6819251"/>
              <a:gd name="connsiteX2" fmla="*/ 69813 w 2550446"/>
              <a:gd name="connsiteY2" fmla="*/ 6819251 h 6819251"/>
              <a:gd name="connsiteX3" fmla="*/ 2550446 w 2550446"/>
              <a:gd name="connsiteY3" fmla="*/ 303 h 6819251"/>
              <a:gd name="connsiteX4" fmla="*/ 2472255 w 2550446"/>
              <a:gd name="connsiteY4" fmla="*/ 0 h 6819251"/>
              <a:gd name="connsiteX0" fmla="*/ 2467887 w 2546078"/>
              <a:gd name="connsiteY0" fmla="*/ 0 h 6827473"/>
              <a:gd name="connsiteX1" fmla="*/ 0 w 2546078"/>
              <a:gd name="connsiteY1" fmla="*/ 6827473 h 6827473"/>
              <a:gd name="connsiteX2" fmla="*/ 65445 w 2546078"/>
              <a:gd name="connsiteY2" fmla="*/ 6819251 h 6827473"/>
              <a:gd name="connsiteX3" fmla="*/ 2546078 w 2546078"/>
              <a:gd name="connsiteY3" fmla="*/ 303 h 6827473"/>
              <a:gd name="connsiteX4" fmla="*/ 2467887 w 2546078"/>
              <a:gd name="connsiteY4" fmla="*/ 0 h 6827473"/>
              <a:gd name="connsiteX0" fmla="*/ 2465703 w 2543894"/>
              <a:gd name="connsiteY0" fmla="*/ 0 h 6824578"/>
              <a:gd name="connsiteX1" fmla="*/ 0 w 2543894"/>
              <a:gd name="connsiteY1" fmla="*/ 6824578 h 6824578"/>
              <a:gd name="connsiteX2" fmla="*/ 63261 w 2543894"/>
              <a:gd name="connsiteY2" fmla="*/ 6819251 h 6824578"/>
              <a:gd name="connsiteX3" fmla="*/ 2543894 w 2543894"/>
              <a:gd name="connsiteY3" fmla="*/ 303 h 6824578"/>
              <a:gd name="connsiteX4" fmla="*/ 2465703 w 2543894"/>
              <a:gd name="connsiteY4" fmla="*/ 0 h 6824578"/>
              <a:gd name="connsiteX0" fmla="*/ 2465703 w 2543894"/>
              <a:gd name="connsiteY0" fmla="*/ 0 h 6819251"/>
              <a:gd name="connsiteX1" fmla="*/ 0 w 2543894"/>
              <a:gd name="connsiteY1" fmla="*/ 6818787 h 6819251"/>
              <a:gd name="connsiteX2" fmla="*/ 63261 w 2543894"/>
              <a:gd name="connsiteY2" fmla="*/ 6819251 h 6819251"/>
              <a:gd name="connsiteX3" fmla="*/ 2543894 w 2543894"/>
              <a:gd name="connsiteY3" fmla="*/ 303 h 6819251"/>
              <a:gd name="connsiteX4" fmla="*/ 2465703 w 2543894"/>
              <a:gd name="connsiteY4" fmla="*/ 0 h 6819251"/>
              <a:gd name="connsiteX0" fmla="*/ 2475699 w 2543894"/>
              <a:gd name="connsiteY0" fmla="*/ 2348 h 6818948"/>
              <a:gd name="connsiteX1" fmla="*/ 0 w 2543894"/>
              <a:gd name="connsiteY1" fmla="*/ 6818484 h 6818948"/>
              <a:gd name="connsiteX2" fmla="*/ 63261 w 2543894"/>
              <a:gd name="connsiteY2" fmla="*/ 6818948 h 6818948"/>
              <a:gd name="connsiteX3" fmla="*/ 2543894 w 2543894"/>
              <a:gd name="connsiteY3" fmla="*/ 0 h 6818948"/>
              <a:gd name="connsiteX4" fmla="*/ 2475699 w 2543894"/>
              <a:gd name="connsiteY4" fmla="*/ 2348 h 681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3894" h="6818948">
                <a:moveTo>
                  <a:pt x="2475699" y="2348"/>
                </a:moveTo>
                <a:lnTo>
                  <a:pt x="0" y="6818484"/>
                </a:lnTo>
                <a:lnTo>
                  <a:pt x="63261" y="6818948"/>
                </a:lnTo>
                <a:lnTo>
                  <a:pt x="2543894" y="0"/>
                </a:lnTo>
                <a:lnTo>
                  <a:pt x="2475699" y="2348"/>
                </a:lnTo>
                <a:close/>
              </a:path>
            </a:pathLst>
          </a:custGeom>
          <a:solidFill>
            <a:srgbClr val="FF9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aseline="0" dirty="0"/>
              <a:t> </a:t>
            </a:r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9E1F33A2-6AB5-909D-A019-41E699D6D660}"/>
              </a:ext>
            </a:extLst>
          </p:cNvPr>
          <p:cNvSpPr/>
          <p:nvPr/>
        </p:nvSpPr>
        <p:spPr>
          <a:xfrm flipH="1">
            <a:off x="10793863" y="-1580"/>
            <a:ext cx="662226" cy="6862704"/>
          </a:xfrm>
          <a:custGeom>
            <a:avLst/>
            <a:gdLst>
              <a:gd name="connsiteX0" fmla="*/ 714895 w 789709"/>
              <a:gd name="connsiteY0" fmla="*/ 16625 h 2601883"/>
              <a:gd name="connsiteX1" fmla="*/ 0 w 789709"/>
              <a:gd name="connsiteY1" fmla="*/ 2394065 h 2601883"/>
              <a:gd name="connsiteX2" fmla="*/ 0 w 789709"/>
              <a:gd name="connsiteY2" fmla="*/ 2601883 h 2601883"/>
              <a:gd name="connsiteX3" fmla="*/ 789709 w 789709"/>
              <a:gd name="connsiteY3" fmla="*/ 0 h 2601883"/>
              <a:gd name="connsiteX4" fmla="*/ 714895 w 789709"/>
              <a:gd name="connsiteY4" fmla="*/ 16625 h 2601883"/>
              <a:gd name="connsiteX0" fmla="*/ 714895 w 789709"/>
              <a:gd name="connsiteY0" fmla="*/ 0 h 2606194"/>
              <a:gd name="connsiteX1" fmla="*/ 0 w 789709"/>
              <a:gd name="connsiteY1" fmla="*/ 2398376 h 2606194"/>
              <a:gd name="connsiteX2" fmla="*/ 0 w 789709"/>
              <a:gd name="connsiteY2" fmla="*/ 2606194 h 2606194"/>
              <a:gd name="connsiteX3" fmla="*/ 789709 w 789709"/>
              <a:gd name="connsiteY3" fmla="*/ 4311 h 2606194"/>
              <a:gd name="connsiteX4" fmla="*/ 714895 w 789709"/>
              <a:gd name="connsiteY4" fmla="*/ 0 h 2606194"/>
              <a:gd name="connsiteX0" fmla="*/ 714895 w 793310"/>
              <a:gd name="connsiteY0" fmla="*/ 3280 h 2609474"/>
              <a:gd name="connsiteX1" fmla="*/ 0 w 793310"/>
              <a:gd name="connsiteY1" fmla="*/ 2401656 h 2609474"/>
              <a:gd name="connsiteX2" fmla="*/ 0 w 793310"/>
              <a:gd name="connsiteY2" fmla="*/ 2609474 h 2609474"/>
              <a:gd name="connsiteX3" fmla="*/ 793310 w 793310"/>
              <a:gd name="connsiteY3" fmla="*/ 0 h 2609474"/>
              <a:gd name="connsiteX4" fmla="*/ 714895 w 793310"/>
              <a:gd name="connsiteY4" fmla="*/ 3280 h 2609474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3 h 2606194"/>
              <a:gd name="connsiteX4" fmla="*/ 714895 w 790358"/>
              <a:gd name="connsiteY4" fmla="*/ 0 h 2606194"/>
              <a:gd name="connsiteX0" fmla="*/ 714895 w 793310"/>
              <a:gd name="connsiteY0" fmla="*/ 12612 h 2618806"/>
              <a:gd name="connsiteX1" fmla="*/ 0 w 793310"/>
              <a:gd name="connsiteY1" fmla="*/ 2410988 h 2618806"/>
              <a:gd name="connsiteX2" fmla="*/ 0 w 793310"/>
              <a:gd name="connsiteY2" fmla="*/ 2618806 h 2618806"/>
              <a:gd name="connsiteX3" fmla="*/ 793310 w 793310"/>
              <a:gd name="connsiteY3" fmla="*/ 0 h 2618806"/>
              <a:gd name="connsiteX4" fmla="*/ 714895 w 793310"/>
              <a:gd name="connsiteY4" fmla="*/ 12612 h 2618806"/>
              <a:gd name="connsiteX0" fmla="*/ 714895 w 796262"/>
              <a:gd name="connsiteY0" fmla="*/ 0 h 2606194"/>
              <a:gd name="connsiteX1" fmla="*/ 0 w 796262"/>
              <a:gd name="connsiteY1" fmla="*/ 2398376 h 2606194"/>
              <a:gd name="connsiteX2" fmla="*/ 0 w 796262"/>
              <a:gd name="connsiteY2" fmla="*/ 2606194 h 2606194"/>
              <a:gd name="connsiteX3" fmla="*/ 796262 w 796262"/>
              <a:gd name="connsiteY3" fmla="*/ 15387 h 2606194"/>
              <a:gd name="connsiteX4" fmla="*/ 714895 w 796262"/>
              <a:gd name="connsiteY4" fmla="*/ 0 h 2606194"/>
              <a:gd name="connsiteX0" fmla="*/ 714895 w 799214"/>
              <a:gd name="connsiteY0" fmla="*/ 15723 h 2621917"/>
              <a:gd name="connsiteX1" fmla="*/ 0 w 799214"/>
              <a:gd name="connsiteY1" fmla="*/ 2414099 h 2621917"/>
              <a:gd name="connsiteX2" fmla="*/ 0 w 799214"/>
              <a:gd name="connsiteY2" fmla="*/ 2621917 h 2621917"/>
              <a:gd name="connsiteX3" fmla="*/ 799214 w 799214"/>
              <a:gd name="connsiteY3" fmla="*/ 0 h 2621917"/>
              <a:gd name="connsiteX4" fmla="*/ 714895 w 799214"/>
              <a:gd name="connsiteY4" fmla="*/ 15723 h 2621917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5 h 2606194"/>
              <a:gd name="connsiteX4" fmla="*/ 714895 w 790358"/>
              <a:gd name="connsiteY4" fmla="*/ 0 h 2606194"/>
              <a:gd name="connsiteX0" fmla="*/ 714895 w 793087"/>
              <a:gd name="connsiteY0" fmla="*/ 11202 h 2617396"/>
              <a:gd name="connsiteX1" fmla="*/ 0 w 793087"/>
              <a:gd name="connsiteY1" fmla="*/ 2409578 h 2617396"/>
              <a:gd name="connsiteX2" fmla="*/ 0 w 793087"/>
              <a:gd name="connsiteY2" fmla="*/ 2617396 h 2617396"/>
              <a:gd name="connsiteX3" fmla="*/ 793087 w 793087"/>
              <a:gd name="connsiteY3" fmla="*/ 0 h 2617396"/>
              <a:gd name="connsiteX4" fmla="*/ 714895 w 793087"/>
              <a:gd name="connsiteY4" fmla="*/ 11202 h 2617396"/>
              <a:gd name="connsiteX0" fmla="*/ 714896 w 793087"/>
              <a:gd name="connsiteY0" fmla="*/ 0 h 2617699"/>
              <a:gd name="connsiteX1" fmla="*/ 0 w 793087"/>
              <a:gd name="connsiteY1" fmla="*/ 2409881 h 2617699"/>
              <a:gd name="connsiteX2" fmla="*/ 0 w 793087"/>
              <a:gd name="connsiteY2" fmla="*/ 2617699 h 2617699"/>
              <a:gd name="connsiteX3" fmla="*/ 793087 w 793087"/>
              <a:gd name="connsiteY3" fmla="*/ 303 h 2617699"/>
              <a:gd name="connsiteX4" fmla="*/ 714896 w 793087"/>
              <a:gd name="connsiteY4" fmla="*/ 0 h 2617699"/>
              <a:gd name="connsiteX0" fmla="*/ 2050497 w 2128688"/>
              <a:gd name="connsiteY0" fmla="*/ 0 h 6831955"/>
              <a:gd name="connsiteX1" fmla="*/ 1335601 w 2128688"/>
              <a:gd name="connsiteY1" fmla="*/ 2409881 h 6831955"/>
              <a:gd name="connsiteX2" fmla="*/ 0 w 2128688"/>
              <a:gd name="connsiteY2" fmla="*/ 6831955 h 6831955"/>
              <a:gd name="connsiteX3" fmla="*/ 2128688 w 2128688"/>
              <a:gd name="connsiteY3" fmla="*/ 303 h 6831955"/>
              <a:gd name="connsiteX4" fmla="*/ 2050497 w 2128688"/>
              <a:gd name="connsiteY4" fmla="*/ 0 h 6831955"/>
              <a:gd name="connsiteX0" fmla="*/ 2129062 w 2207253"/>
              <a:gd name="connsiteY0" fmla="*/ 0 h 6832482"/>
              <a:gd name="connsiteX1" fmla="*/ 0 w 2207253"/>
              <a:gd name="connsiteY1" fmla="*/ 6832482 h 6832482"/>
              <a:gd name="connsiteX2" fmla="*/ 78565 w 2207253"/>
              <a:gd name="connsiteY2" fmla="*/ 6831955 h 6832482"/>
              <a:gd name="connsiteX3" fmla="*/ 2207253 w 2207253"/>
              <a:gd name="connsiteY3" fmla="*/ 303 h 6832482"/>
              <a:gd name="connsiteX4" fmla="*/ 2129062 w 2207253"/>
              <a:gd name="connsiteY4" fmla="*/ 0 h 6832482"/>
              <a:gd name="connsiteX0" fmla="*/ 2464748 w 2542939"/>
              <a:gd name="connsiteY0" fmla="*/ 0 h 6832482"/>
              <a:gd name="connsiteX1" fmla="*/ 0 w 2542939"/>
              <a:gd name="connsiteY1" fmla="*/ 6832482 h 6832482"/>
              <a:gd name="connsiteX2" fmla="*/ 414251 w 2542939"/>
              <a:gd name="connsiteY2" fmla="*/ 6831955 h 6832482"/>
              <a:gd name="connsiteX3" fmla="*/ 2542939 w 2542939"/>
              <a:gd name="connsiteY3" fmla="*/ 303 h 6832482"/>
              <a:gd name="connsiteX4" fmla="*/ 2464748 w 2542939"/>
              <a:gd name="connsiteY4" fmla="*/ 0 h 6832482"/>
              <a:gd name="connsiteX0" fmla="*/ 2464748 w 2542939"/>
              <a:gd name="connsiteY0" fmla="*/ 0 h 6835841"/>
              <a:gd name="connsiteX1" fmla="*/ 0 w 2542939"/>
              <a:gd name="connsiteY1" fmla="*/ 6832482 h 6835841"/>
              <a:gd name="connsiteX2" fmla="*/ 53842 w 2542939"/>
              <a:gd name="connsiteY2" fmla="*/ 6835841 h 6835841"/>
              <a:gd name="connsiteX3" fmla="*/ 2542939 w 2542939"/>
              <a:gd name="connsiteY3" fmla="*/ 303 h 6835841"/>
              <a:gd name="connsiteX4" fmla="*/ 2464748 w 2542939"/>
              <a:gd name="connsiteY4" fmla="*/ 0 h 6835841"/>
              <a:gd name="connsiteX0" fmla="*/ 2464748 w 2542939"/>
              <a:gd name="connsiteY0" fmla="*/ 0 h 6832482"/>
              <a:gd name="connsiteX1" fmla="*/ 0 w 2542939"/>
              <a:gd name="connsiteY1" fmla="*/ 6832482 h 6832482"/>
              <a:gd name="connsiteX2" fmla="*/ 76363 w 2542939"/>
              <a:gd name="connsiteY2" fmla="*/ 6815933 h 6832482"/>
              <a:gd name="connsiteX3" fmla="*/ 2542939 w 2542939"/>
              <a:gd name="connsiteY3" fmla="*/ 303 h 6832482"/>
              <a:gd name="connsiteX4" fmla="*/ 2464748 w 2542939"/>
              <a:gd name="connsiteY4" fmla="*/ 0 h 6832482"/>
              <a:gd name="connsiteX0" fmla="*/ 2472255 w 2550446"/>
              <a:gd name="connsiteY0" fmla="*/ 0 h 6815933"/>
              <a:gd name="connsiteX1" fmla="*/ 0 w 2550446"/>
              <a:gd name="connsiteY1" fmla="*/ 6815892 h 6815933"/>
              <a:gd name="connsiteX2" fmla="*/ 83870 w 2550446"/>
              <a:gd name="connsiteY2" fmla="*/ 6815933 h 6815933"/>
              <a:gd name="connsiteX3" fmla="*/ 2550446 w 2550446"/>
              <a:gd name="connsiteY3" fmla="*/ 303 h 6815933"/>
              <a:gd name="connsiteX4" fmla="*/ 2472255 w 2550446"/>
              <a:gd name="connsiteY4" fmla="*/ 0 h 6815933"/>
              <a:gd name="connsiteX0" fmla="*/ 2472255 w 2550446"/>
              <a:gd name="connsiteY0" fmla="*/ 0 h 6819251"/>
              <a:gd name="connsiteX1" fmla="*/ 0 w 2550446"/>
              <a:gd name="connsiteY1" fmla="*/ 6815892 h 6819251"/>
              <a:gd name="connsiteX2" fmla="*/ 76363 w 2550446"/>
              <a:gd name="connsiteY2" fmla="*/ 6819251 h 6819251"/>
              <a:gd name="connsiteX3" fmla="*/ 2550446 w 2550446"/>
              <a:gd name="connsiteY3" fmla="*/ 303 h 6819251"/>
              <a:gd name="connsiteX4" fmla="*/ 2472255 w 2550446"/>
              <a:gd name="connsiteY4" fmla="*/ 0 h 6819251"/>
              <a:gd name="connsiteX0" fmla="*/ 2472255 w 2695414"/>
              <a:gd name="connsiteY0" fmla="*/ 0 h 6819251"/>
              <a:gd name="connsiteX1" fmla="*/ 0 w 2695414"/>
              <a:gd name="connsiteY1" fmla="*/ 6815892 h 6819251"/>
              <a:gd name="connsiteX2" fmla="*/ 76363 w 2695414"/>
              <a:gd name="connsiteY2" fmla="*/ 6819251 h 6819251"/>
              <a:gd name="connsiteX3" fmla="*/ 2695414 w 2695414"/>
              <a:gd name="connsiteY3" fmla="*/ 5140 h 6819251"/>
              <a:gd name="connsiteX4" fmla="*/ 2472255 w 2695414"/>
              <a:gd name="connsiteY4" fmla="*/ 0 h 6819251"/>
              <a:gd name="connsiteX0" fmla="*/ 2347997 w 2695414"/>
              <a:gd name="connsiteY0" fmla="*/ 0 h 6819251"/>
              <a:gd name="connsiteX1" fmla="*/ 0 w 2695414"/>
              <a:gd name="connsiteY1" fmla="*/ 6815892 h 6819251"/>
              <a:gd name="connsiteX2" fmla="*/ 76363 w 2695414"/>
              <a:gd name="connsiteY2" fmla="*/ 6819251 h 6819251"/>
              <a:gd name="connsiteX3" fmla="*/ 2695414 w 2695414"/>
              <a:gd name="connsiteY3" fmla="*/ 5140 h 6819251"/>
              <a:gd name="connsiteX4" fmla="*/ 2347997 w 2695414"/>
              <a:gd name="connsiteY4" fmla="*/ 0 h 6819251"/>
              <a:gd name="connsiteX0" fmla="*/ 2347997 w 2695414"/>
              <a:gd name="connsiteY0" fmla="*/ 0 h 6819251"/>
              <a:gd name="connsiteX1" fmla="*/ 0 w 2695414"/>
              <a:gd name="connsiteY1" fmla="*/ 6815892 h 6819251"/>
              <a:gd name="connsiteX2" fmla="*/ 200622 w 2695414"/>
              <a:gd name="connsiteY2" fmla="*/ 6819251 h 6819251"/>
              <a:gd name="connsiteX3" fmla="*/ 2695414 w 2695414"/>
              <a:gd name="connsiteY3" fmla="*/ 5140 h 6819251"/>
              <a:gd name="connsiteX4" fmla="*/ 2347997 w 2695414"/>
              <a:gd name="connsiteY4" fmla="*/ 0 h 6819251"/>
              <a:gd name="connsiteX0" fmla="*/ 2472254 w 2819671"/>
              <a:gd name="connsiteY0" fmla="*/ 0 h 6820729"/>
              <a:gd name="connsiteX1" fmla="*/ 0 w 2819671"/>
              <a:gd name="connsiteY1" fmla="*/ 6820729 h 6820729"/>
              <a:gd name="connsiteX2" fmla="*/ 324879 w 2819671"/>
              <a:gd name="connsiteY2" fmla="*/ 6819251 h 6820729"/>
              <a:gd name="connsiteX3" fmla="*/ 2819671 w 2819671"/>
              <a:gd name="connsiteY3" fmla="*/ 5140 h 6820729"/>
              <a:gd name="connsiteX4" fmla="*/ 2472254 w 2819671"/>
              <a:gd name="connsiteY4" fmla="*/ 0 h 6820729"/>
              <a:gd name="connsiteX0" fmla="*/ 2472254 w 2819671"/>
              <a:gd name="connsiteY0" fmla="*/ 0 h 6820729"/>
              <a:gd name="connsiteX1" fmla="*/ 0 w 2819671"/>
              <a:gd name="connsiteY1" fmla="*/ 6820729 h 6820729"/>
              <a:gd name="connsiteX2" fmla="*/ 324879 w 2819671"/>
              <a:gd name="connsiteY2" fmla="*/ 6819251 h 6820729"/>
              <a:gd name="connsiteX3" fmla="*/ 2819671 w 2819671"/>
              <a:gd name="connsiteY3" fmla="*/ 1429 h 6820729"/>
              <a:gd name="connsiteX4" fmla="*/ 2472254 w 2819671"/>
              <a:gd name="connsiteY4" fmla="*/ 0 h 6820729"/>
              <a:gd name="connsiteX0" fmla="*/ 2472254 w 2819671"/>
              <a:gd name="connsiteY0" fmla="*/ 0 h 6820729"/>
              <a:gd name="connsiteX1" fmla="*/ 0 w 2819671"/>
              <a:gd name="connsiteY1" fmla="*/ 6820729 h 6820729"/>
              <a:gd name="connsiteX2" fmla="*/ 324879 w 2819671"/>
              <a:gd name="connsiteY2" fmla="*/ 6819251 h 6820729"/>
              <a:gd name="connsiteX3" fmla="*/ 2819671 w 2819671"/>
              <a:gd name="connsiteY3" fmla="*/ 1429 h 6820729"/>
              <a:gd name="connsiteX4" fmla="*/ 2472254 w 2819671"/>
              <a:gd name="connsiteY4" fmla="*/ 0 h 6820729"/>
              <a:gd name="connsiteX0" fmla="*/ 2472254 w 2819671"/>
              <a:gd name="connsiteY0" fmla="*/ 1572 h 6822301"/>
              <a:gd name="connsiteX1" fmla="*/ 0 w 2819671"/>
              <a:gd name="connsiteY1" fmla="*/ 6822301 h 6822301"/>
              <a:gd name="connsiteX2" fmla="*/ 324879 w 2819671"/>
              <a:gd name="connsiteY2" fmla="*/ 6820823 h 6822301"/>
              <a:gd name="connsiteX3" fmla="*/ 2819671 w 2819671"/>
              <a:gd name="connsiteY3" fmla="*/ 0 h 6822301"/>
              <a:gd name="connsiteX4" fmla="*/ 2472254 w 2819671"/>
              <a:gd name="connsiteY4" fmla="*/ 1572 h 6822301"/>
              <a:gd name="connsiteX0" fmla="*/ 2472254 w 2819671"/>
              <a:gd name="connsiteY0" fmla="*/ 1572 h 6822301"/>
              <a:gd name="connsiteX1" fmla="*/ 0 w 2819671"/>
              <a:gd name="connsiteY1" fmla="*/ 6822301 h 6822301"/>
              <a:gd name="connsiteX2" fmla="*/ 324880 w 2819671"/>
              <a:gd name="connsiteY2" fmla="*/ 6820823 h 6822301"/>
              <a:gd name="connsiteX3" fmla="*/ 2819671 w 2819671"/>
              <a:gd name="connsiteY3" fmla="*/ 0 h 6822301"/>
              <a:gd name="connsiteX4" fmla="*/ 2472254 w 2819671"/>
              <a:gd name="connsiteY4" fmla="*/ 1572 h 6822301"/>
              <a:gd name="connsiteX0" fmla="*/ 2472254 w 2819671"/>
              <a:gd name="connsiteY0" fmla="*/ 1572 h 6822301"/>
              <a:gd name="connsiteX1" fmla="*/ 0 w 2819671"/>
              <a:gd name="connsiteY1" fmla="*/ 6822301 h 6822301"/>
              <a:gd name="connsiteX2" fmla="*/ 324880 w 2819671"/>
              <a:gd name="connsiteY2" fmla="*/ 6820823 h 6822301"/>
              <a:gd name="connsiteX3" fmla="*/ 2819671 w 2819671"/>
              <a:gd name="connsiteY3" fmla="*/ 0 h 6822301"/>
              <a:gd name="connsiteX4" fmla="*/ 2472254 w 2819671"/>
              <a:gd name="connsiteY4" fmla="*/ 1572 h 6822301"/>
              <a:gd name="connsiteX0" fmla="*/ 2472254 w 2819671"/>
              <a:gd name="connsiteY0" fmla="*/ 1572 h 6826825"/>
              <a:gd name="connsiteX1" fmla="*/ 0 w 2819671"/>
              <a:gd name="connsiteY1" fmla="*/ 6822301 h 6826825"/>
              <a:gd name="connsiteX2" fmla="*/ 312029 w 2819671"/>
              <a:gd name="connsiteY2" fmla="*/ 6826825 h 6826825"/>
              <a:gd name="connsiteX3" fmla="*/ 2819671 w 2819671"/>
              <a:gd name="connsiteY3" fmla="*/ 0 h 6826825"/>
              <a:gd name="connsiteX4" fmla="*/ 2472254 w 2819671"/>
              <a:gd name="connsiteY4" fmla="*/ 1572 h 6826825"/>
              <a:gd name="connsiteX0" fmla="*/ 2472254 w 2819671"/>
              <a:gd name="connsiteY0" fmla="*/ 1572 h 6823929"/>
              <a:gd name="connsiteX1" fmla="*/ 0 w 2819671"/>
              <a:gd name="connsiteY1" fmla="*/ 6822301 h 6823929"/>
              <a:gd name="connsiteX2" fmla="*/ 299630 w 2819671"/>
              <a:gd name="connsiteY2" fmla="*/ 6823929 h 6823929"/>
              <a:gd name="connsiteX3" fmla="*/ 2819671 w 2819671"/>
              <a:gd name="connsiteY3" fmla="*/ 0 h 6823929"/>
              <a:gd name="connsiteX4" fmla="*/ 2472254 w 2819671"/>
              <a:gd name="connsiteY4" fmla="*/ 1572 h 682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671" h="6823929">
                <a:moveTo>
                  <a:pt x="2472254" y="1572"/>
                </a:moveTo>
                <a:lnTo>
                  <a:pt x="0" y="6822301"/>
                </a:lnTo>
                <a:lnTo>
                  <a:pt x="299630" y="6823929"/>
                </a:lnTo>
                <a:lnTo>
                  <a:pt x="2819671" y="0"/>
                </a:lnTo>
                <a:lnTo>
                  <a:pt x="2472254" y="1572"/>
                </a:lnTo>
                <a:close/>
              </a:path>
            </a:pathLst>
          </a:custGeom>
          <a:solidFill>
            <a:srgbClr val="FF9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aseline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500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chapitre Politique industrielle">
    <p:bg>
      <p:bgPr>
        <a:solidFill>
          <a:srgbClr val="602792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5B775374-A4F1-20D5-D949-E61A9A397957}"/>
              </a:ext>
            </a:extLst>
          </p:cNvPr>
          <p:cNvSpPr/>
          <p:nvPr/>
        </p:nvSpPr>
        <p:spPr>
          <a:xfrm>
            <a:off x="-9525" y="-14398"/>
            <a:ext cx="8084709" cy="3259752"/>
          </a:xfrm>
          <a:custGeom>
            <a:avLst/>
            <a:gdLst>
              <a:gd name="connsiteX0" fmla="*/ 0 w 8079971"/>
              <a:gd name="connsiteY0" fmla="*/ 16626 h 3266902"/>
              <a:gd name="connsiteX1" fmla="*/ 0 w 8079971"/>
              <a:gd name="connsiteY1" fmla="*/ 2468880 h 3266902"/>
              <a:gd name="connsiteX2" fmla="*/ 814648 w 8079971"/>
              <a:gd name="connsiteY2" fmla="*/ 3266902 h 3266902"/>
              <a:gd name="connsiteX3" fmla="*/ 8079971 w 8079971"/>
              <a:gd name="connsiteY3" fmla="*/ 0 h 3266902"/>
              <a:gd name="connsiteX4" fmla="*/ 0 w 8079971"/>
              <a:gd name="connsiteY4" fmla="*/ 16626 h 3266902"/>
              <a:gd name="connsiteX0" fmla="*/ 0 w 8079971"/>
              <a:gd name="connsiteY0" fmla="*/ 7150 h 3266902"/>
              <a:gd name="connsiteX1" fmla="*/ 0 w 8079971"/>
              <a:gd name="connsiteY1" fmla="*/ 2468880 h 3266902"/>
              <a:gd name="connsiteX2" fmla="*/ 814648 w 8079971"/>
              <a:gd name="connsiteY2" fmla="*/ 3266902 h 3266902"/>
              <a:gd name="connsiteX3" fmla="*/ 8079971 w 8079971"/>
              <a:gd name="connsiteY3" fmla="*/ 0 h 3266902"/>
              <a:gd name="connsiteX4" fmla="*/ 0 w 8079971"/>
              <a:gd name="connsiteY4" fmla="*/ 7150 h 3266902"/>
              <a:gd name="connsiteX0" fmla="*/ 0 w 8084709"/>
              <a:gd name="connsiteY0" fmla="*/ 0 h 3259752"/>
              <a:gd name="connsiteX1" fmla="*/ 0 w 8084709"/>
              <a:gd name="connsiteY1" fmla="*/ 2461730 h 3259752"/>
              <a:gd name="connsiteX2" fmla="*/ 814648 w 8084709"/>
              <a:gd name="connsiteY2" fmla="*/ 3259752 h 3259752"/>
              <a:gd name="connsiteX3" fmla="*/ 8084709 w 8084709"/>
              <a:gd name="connsiteY3" fmla="*/ 2326 h 3259752"/>
              <a:gd name="connsiteX4" fmla="*/ 0 w 8084709"/>
              <a:gd name="connsiteY4" fmla="*/ 0 h 325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4709" h="3259752">
                <a:moveTo>
                  <a:pt x="0" y="0"/>
                </a:moveTo>
                <a:lnTo>
                  <a:pt x="0" y="2461730"/>
                </a:lnTo>
                <a:lnTo>
                  <a:pt x="814648" y="3259752"/>
                </a:lnTo>
                <a:lnTo>
                  <a:pt x="8084709" y="2326"/>
                </a:lnTo>
                <a:lnTo>
                  <a:pt x="0" y="0"/>
                </a:lnTo>
                <a:close/>
              </a:path>
            </a:pathLst>
          </a:custGeom>
          <a:solidFill>
            <a:srgbClr val="6027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  </a:t>
            </a: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B8229A2A-874F-3FEA-5E6D-EA1F3B5B0808}"/>
              </a:ext>
            </a:extLst>
          </p:cNvPr>
          <p:cNvSpPr/>
          <p:nvPr/>
        </p:nvSpPr>
        <p:spPr>
          <a:xfrm>
            <a:off x="6238600" y="885423"/>
            <a:ext cx="5963719" cy="5987063"/>
          </a:xfrm>
          <a:custGeom>
            <a:avLst/>
            <a:gdLst>
              <a:gd name="connsiteX0" fmla="*/ 5958038 w 5967663"/>
              <a:gd name="connsiteY0" fmla="*/ 0 h 5996539"/>
              <a:gd name="connsiteX1" fmla="*/ 0 w 5967663"/>
              <a:gd name="connsiteY1" fmla="*/ 5996539 h 5996539"/>
              <a:gd name="connsiteX2" fmla="*/ 5967663 w 5967663"/>
              <a:gd name="connsiteY2" fmla="*/ 5967663 h 5996539"/>
              <a:gd name="connsiteX3" fmla="*/ 5958038 w 5967663"/>
              <a:gd name="connsiteY3" fmla="*/ 0 h 5996539"/>
              <a:gd name="connsiteX0" fmla="*/ 5958038 w 5967663"/>
              <a:gd name="connsiteY0" fmla="*/ 0 h 5996539"/>
              <a:gd name="connsiteX1" fmla="*/ 0 w 5967663"/>
              <a:gd name="connsiteY1" fmla="*/ 5996539 h 5996539"/>
              <a:gd name="connsiteX2" fmla="*/ 5967663 w 5967663"/>
              <a:gd name="connsiteY2" fmla="*/ 5986615 h 5996539"/>
              <a:gd name="connsiteX3" fmla="*/ 5958038 w 5967663"/>
              <a:gd name="connsiteY3" fmla="*/ 0 h 5996539"/>
              <a:gd name="connsiteX0" fmla="*/ 5953300 w 5962925"/>
              <a:gd name="connsiteY0" fmla="*/ 0 h 5987063"/>
              <a:gd name="connsiteX1" fmla="*/ 0 w 5962925"/>
              <a:gd name="connsiteY1" fmla="*/ 5987063 h 5987063"/>
              <a:gd name="connsiteX2" fmla="*/ 5962925 w 5962925"/>
              <a:gd name="connsiteY2" fmla="*/ 5986615 h 5987063"/>
              <a:gd name="connsiteX3" fmla="*/ 5953300 w 5962925"/>
              <a:gd name="connsiteY3" fmla="*/ 0 h 5987063"/>
              <a:gd name="connsiteX0" fmla="*/ 5962776 w 5963719"/>
              <a:gd name="connsiteY0" fmla="*/ 0 h 5987063"/>
              <a:gd name="connsiteX1" fmla="*/ 0 w 5963719"/>
              <a:gd name="connsiteY1" fmla="*/ 5987063 h 5987063"/>
              <a:gd name="connsiteX2" fmla="*/ 5962925 w 5963719"/>
              <a:gd name="connsiteY2" fmla="*/ 5986615 h 5987063"/>
              <a:gd name="connsiteX3" fmla="*/ 5962776 w 5963719"/>
              <a:gd name="connsiteY3" fmla="*/ 0 h 598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719" h="5987063">
                <a:moveTo>
                  <a:pt x="5962776" y="0"/>
                </a:moveTo>
                <a:lnTo>
                  <a:pt x="0" y="5987063"/>
                </a:lnTo>
                <a:lnTo>
                  <a:pt x="5962925" y="5986615"/>
                </a:lnTo>
                <a:cubicBezTo>
                  <a:pt x="5959717" y="3994186"/>
                  <a:pt x="5965984" y="1982804"/>
                  <a:pt x="5962776" y="0"/>
                </a:cubicBezTo>
                <a:close/>
              </a:path>
            </a:pathLst>
          </a:custGeom>
          <a:solidFill>
            <a:srgbClr val="6027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BBADB6E-EF83-2B69-820F-9025871EA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749" y="3874168"/>
            <a:ext cx="6983902" cy="185877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>
                <a:latin typeface="+mj-lt"/>
              </a:defRPr>
            </a:lvl1pPr>
          </a:lstStyle>
          <a:p>
            <a:r>
              <a:rPr lang="fr-FR" dirty="0"/>
              <a:t>Titre chapitre</a:t>
            </a:r>
            <a:br>
              <a:rPr lang="fr-FR" dirty="0"/>
            </a:br>
            <a:r>
              <a:rPr lang="fr-FR" dirty="0"/>
              <a:t>Politique industrielle</a:t>
            </a:r>
          </a:p>
        </p:txBody>
      </p:sp>
      <p:grpSp>
        <p:nvGrpSpPr>
          <p:cNvPr id="84" name="Graphique 3">
            <a:extLst>
              <a:ext uri="{FF2B5EF4-FFF2-40B4-BE49-F238E27FC236}">
                <a16:creationId xmlns:a16="http://schemas.microsoft.com/office/drawing/2014/main" id="{F10CEA32-7C4C-1832-5136-D34B1AD2E08B}"/>
              </a:ext>
            </a:extLst>
          </p:cNvPr>
          <p:cNvGrpSpPr/>
          <p:nvPr/>
        </p:nvGrpSpPr>
        <p:grpSpPr>
          <a:xfrm>
            <a:off x="9375350" y="5940920"/>
            <a:ext cx="2228493" cy="418731"/>
            <a:chOff x="9038423" y="5823604"/>
            <a:chExt cx="2498917" cy="469543"/>
          </a:xfrm>
          <a:solidFill>
            <a:schemeClr val="bg1"/>
          </a:solidFill>
        </p:grpSpPr>
        <p:grpSp>
          <p:nvGrpSpPr>
            <p:cNvPr id="85" name="Graphique 3">
              <a:extLst>
                <a:ext uri="{FF2B5EF4-FFF2-40B4-BE49-F238E27FC236}">
                  <a16:creationId xmlns:a16="http://schemas.microsoft.com/office/drawing/2014/main" id="{A74F1EC2-1ED0-15E9-6521-7D8CF4C8E2F9}"/>
                </a:ext>
              </a:extLst>
            </p:cNvPr>
            <p:cNvGrpSpPr/>
            <p:nvPr/>
          </p:nvGrpSpPr>
          <p:grpSpPr>
            <a:xfrm>
              <a:off x="10059818" y="5823604"/>
              <a:ext cx="1477522" cy="469543"/>
              <a:chOff x="10059818" y="5823604"/>
              <a:chExt cx="1477522" cy="469543"/>
            </a:xfrm>
            <a:grpFill/>
          </p:grpSpPr>
          <p:sp>
            <p:nvSpPr>
              <p:cNvPr id="88" name="Forme libre 87">
                <a:extLst>
                  <a:ext uri="{FF2B5EF4-FFF2-40B4-BE49-F238E27FC236}">
                    <a16:creationId xmlns:a16="http://schemas.microsoft.com/office/drawing/2014/main" id="{78D140B9-DBAF-6698-DAF5-66A1842FC3C0}"/>
                  </a:ext>
                </a:extLst>
              </p:cNvPr>
              <p:cNvSpPr/>
              <p:nvPr/>
            </p:nvSpPr>
            <p:spPr>
              <a:xfrm>
                <a:off x="10059818" y="5836468"/>
                <a:ext cx="246075" cy="164125"/>
              </a:xfrm>
              <a:custGeom>
                <a:avLst/>
                <a:gdLst>
                  <a:gd name="connsiteX0" fmla="*/ 0 w 246075"/>
                  <a:gd name="connsiteY0" fmla="*/ 0 h 164125"/>
                  <a:gd name="connsiteX1" fmla="*/ 31107 w 246075"/>
                  <a:gd name="connsiteY1" fmla="*/ 0 h 164125"/>
                  <a:gd name="connsiteX2" fmla="*/ 69055 w 246075"/>
                  <a:gd name="connsiteY2" fmla="*/ 109667 h 164125"/>
                  <a:gd name="connsiteX3" fmla="*/ 70765 w 246075"/>
                  <a:gd name="connsiteY3" fmla="*/ 109667 h 164125"/>
                  <a:gd name="connsiteX4" fmla="*/ 114379 w 246075"/>
                  <a:gd name="connsiteY4" fmla="*/ 0 h 164125"/>
                  <a:gd name="connsiteX5" fmla="*/ 131696 w 246075"/>
                  <a:gd name="connsiteY5" fmla="*/ 0 h 164125"/>
                  <a:gd name="connsiteX6" fmla="*/ 175096 w 246075"/>
                  <a:gd name="connsiteY6" fmla="*/ 109667 h 164125"/>
                  <a:gd name="connsiteX7" fmla="*/ 176807 w 246075"/>
                  <a:gd name="connsiteY7" fmla="*/ 109667 h 164125"/>
                  <a:gd name="connsiteX8" fmla="*/ 214755 w 246075"/>
                  <a:gd name="connsiteY8" fmla="*/ 0 h 164125"/>
                  <a:gd name="connsiteX9" fmla="*/ 246076 w 246075"/>
                  <a:gd name="connsiteY9" fmla="*/ 0 h 164125"/>
                  <a:gd name="connsiteX10" fmla="*/ 185358 w 246075"/>
                  <a:gd name="connsiteY10" fmla="*/ 164126 h 164125"/>
                  <a:gd name="connsiteX11" fmla="*/ 170393 w 246075"/>
                  <a:gd name="connsiteY11" fmla="*/ 164126 h 164125"/>
                  <a:gd name="connsiteX12" fmla="*/ 123893 w 246075"/>
                  <a:gd name="connsiteY12" fmla="*/ 46847 h 164125"/>
                  <a:gd name="connsiteX13" fmla="*/ 122183 w 246075"/>
                  <a:gd name="connsiteY13" fmla="*/ 46847 h 164125"/>
                  <a:gd name="connsiteX14" fmla="*/ 75469 w 246075"/>
                  <a:gd name="connsiteY14" fmla="*/ 164126 h 164125"/>
                  <a:gd name="connsiteX15" fmla="*/ 60717 w 246075"/>
                  <a:gd name="connsiteY15" fmla="*/ 164126 h 164125"/>
                  <a:gd name="connsiteX16" fmla="*/ 0 w 246075"/>
                  <a:gd name="connsiteY16" fmla="*/ 0 h 16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075" h="164125">
                    <a:moveTo>
                      <a:pt x="0" y="0"/>
                    </a:moveTo>
                    <a:lnTo>
                      <a:pt x="31107" y="0"/>
                    </a:lnTo>
                    <a:lnTo>
                      <a:pt x="69055" y="109667"/>
                    </a:lnTo>
                    <a:lnTo>
                      <a:pt x="70765" y="109667"/>
                    </a:lnTo>
                    <a:lnTo>
                      <a:pt x="114379" y="0"/>
                    </a:lnTo>
                    <a:lnTo>
                      <a:pt x="131696" y="0"/>
                    </a:lnTo>
                    <a:lnTo>
                      <a:pt x="175096" y="109667"/>
                    </a:lnTo>
                    <a:lnTo>
                      <a:pt x="176807" y="109667"/>
                    </a:lnTo>
                    <a:lnTo>
                      <a:pt x="214755" y="0"/>
                    </a:lnTo>
                    <a:lnTo>
                      <a:pt x="246076" y="0"/>
                    </a:lnTo>
                    <a:lnTo>
                      <a:pt x="185358" y="164126"/>
                    </a:lnTo>
                    <a:lnTo>
                      <a:pt x="170393" y="164126"/>
                    </a:lnTo>
                    <a:lnTo>
                      <a:pt x="123893" y="46847"/>
                    </a:lnTo>
                    <a:lnTo>
                      <a:pt x="122183" y="46847"/>
                    </a:lnTo>
                    <a:lnTo>
                      <a:pt x="75469" y="164126"/>
                    </a:lnTo>
                    <a:lnTo>
                      <a:pt x="60717" y="1641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89" name="Forme libre 88">
                <a:extLst>
                  <a:ext uri="{FF2B5EF4-FFF2-40B4-BE49-F238E27FC236}">
                    <a16:creationId xmlns:a16="http://schemas.microsoft.com/office/drawing/2014/main" id="{18DB54D4-F888-3B4F-D52E-0C8EDBB822B0}"/>
                  </a:ext>
                </a:extLst>
              </p:cNvPr>
              <p:cNvSpPr/>
              <p:nvPr/>
            </p:nvSpPr>
            <p:spPr>
              <a:xfrm>
                <a:off x="10301511" y="5876883"/>
                <a:ext cx="130948" cy="127034"/>
              </a:xfrm>
              <a:custGeom>
                <a:avLst/>
                <a:gdLst>
                  <a:gd name="connsiteX0" fmla="*/ 0 w 130948"/>
                  <a:gd name="connsiteY0" fmla="*/ 64643 h 127034"/>
                  <a:gd name="connsiteX1" fmla="*/ 62107 w 130948"/>
                  <a:gd name="connsiteY1" fmla="*/ 0 h 127034"/>
                  <a:gd name="connsiteX2" fmla="*/ 105721 w 130948"/>
                  <a:gd name="connsiteY2" fmla="*/ 22405 h 127034"/>
                  <a:gd name="connsiteX3" fmla="*/ 107645 w 130948"/>
                  <a:gd name="connsiteY3" fmla="*/ 22405 h 127034"/>
                  <a:gd name="connsiteX4" fmla="*/ 111707 w 130948"/>
                  <a:gd name="connsiteY4" fmla="*/ 3859 h 127034"/>
                  <a:gd name="connsiteX5" fmla="*/ 130948 w 130948"/>
                  <a:gd name="connsiteY5" fmla="*/ 3859 h 127034"/>
                  <a:gd name="connsiteX6" fmla="*/ 130948 w 130948"/>
                  <a:gd name="connsiteY6" fmla="*/ 123496 h 127034"/>
                  <a:gd name="connsiteX7" fmla="*/ 111493 w 130948"/>
                  <a:gd name="connsiteY7" fmla="*/ 123496 h 127034"/>
                  <a:gd name="connsiteX8" fmla="*/ 107431 w 130948"/>
                  <a:gd name="connsiteY8" fmla="*/ 104951 h 127034"/>
                  <a:gd name="connsiteX9" fmla="*/ 105507 w 130948"/>
                  <a:gd name="connsiteY9" fmla="*/ 104951 h 127034"/>
                  <a:gd name="connsiteX10" fmla="*/ 62107 w 130948"/>
                  <a:gd name="connsiteY10" fmla="*/ 127034 h 127034"/>
                  <a:gd name="connsiteX11" fmla="*/ 0 w 130948"/>
                  <a:gd name="connsiteY11" fmla="*/ 64750 h 127034"/>
                  <a:gd name="connsiteX12" fmla="*/ 102941 w 130948"/>
                  <a:gd name="connsiteY12" fmla="*/ 63678 h 127034"/>
                  <a:gd name="connsiteX13" fmla="*/ 65207 w 130948"/>
                  <a:gd name="connsiteY13" fmla="*/ 25836 h 127034"/>
                  <a:gd name="connsiteX14" fmla="*/ 28434 w 130948"/>
                  <a:gd name="connsiteY14" fmla="*/ 63678 h 127034"/>
                  <a:gd name="connsiteX15" fmla="*/ 65421 w 130948"/>
                  <a:gd name="connsiteY15" fmla="*/ 101199 h 127034"/>
                  <a:gd name="connsiteX16" fmla="*/ 102834 w 130948"/>
                  <a:gd name="connsiteY16" fmla="*/ 63678 h 12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27034">
                    <a:moveTo>
                      <a:pt x="0" y="64643"/>
                    </a:moveTo>
                    <a:cubicBezTo>
                      <a:pt x="0" y="28516"/>
                      <a:pt x="24907" y="0"/>
                      <a:pt x="62107" y="0"/>
                    </a:cubicBezTo>
                    <a:cubicBezTo>
                      <a:pt x="82310" y="0"/>
                      <a:pt x="98131" y="9755"/>
                      <a:pt x="105721" y="22405"/>
                    </a:cubicBezTo>
                    <a:lnTo>
                      <a:pt x="107645" y="22405"/>
                    </a:lnTo>
                    <a:lnTo>
                      <a:pt x="111707" y="3859"/>
                    </a:lnTo>
                    <a:lnTo>
                      <a:pt x="130948" y="3859"/>
                    </a:lnTo>
                    <a:lnTo>
                      <a:pt x="130948" y="123496"/>
                    </a:lnTo>
                    <a:lnTo>
                      <a:pt x="111493" y="123496"/>
                    </a:lnTo>
                    <a:lnTo>
                      <a:pt x="107431" y="104951"/>
                    </a:lnTo>
                    <a:lnTo>
                      <a:pt x="105507" y="104951"/>
                    </a:lnTo>
                    <a:cubicBezTo>
                      <a:pt x="97917" y="117600"/>
                      <a:pt x="82310" y="127034"/>
                      <a:pt x="62107" y="127034"/>
                    </a:cubicBezTo>
                    <a:cubicBezTo>
                      <a:pt x="24907" y="127034"/>
                      <a:pt x="0" y="99483"/>
                      <a:pt x="0" y="64750"/>
                    </a:cubicBezTo>
                    <a:close/>
                    <a:moveTo>
                      <a:pt x="102941" y="63678"/>
                    </a:moveTo>
                    <a:cubicBezTo>
                      <a:pt x="102941" y="43202"/>
                      <a:pt x="86800" y="25836"/>
                      <a:pt x="65207" y="25836"/>
                    </a:cubicBezTo>
                    <a:cubicBezTo>
                      <a:pt x="43614" y="25836"/>
                      <a:pt x="28434" y="41058"/>
                      <a:pt x="28434" y="63678"/>
                    </a:cubicBezTo>
                    <a:cubicBezTo>
                      <a:pt x="28434" y="86297"/>
                      <a:pt x="44790" y="101199"/>
                      <a:pt x="65421" y="101199"/>
                    </a:cubicBezTo>
                    <a:cubicBezTo>
                      <a:pt x="87227" y="101199"/>
                      <a:pt x="102834" y="83081"/>
                      <a:pt x="102834" y="63678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0" name="Forme libre 89">
                <a:extLst>
                  <a:ext uri="{FF2B5EF4-FFF2-40B4-BE49-F238E27FC236}">
                    <a16:creationId xmlns:a16="http://schemas.microsoft.com/office/drawing/2014/main" id="{44442B9E-6880-5799-AD84-8C044D326CEE}"/>
                  </a:ext>
                </a:extLst>
              </p:cNvPr>
              <p:cNvSpPr/>
              <p:nvPr/>
            </p:nvSpPr>
            <p:spPr>
              <a:xfrm>
                <a:off x="10463886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1" name="Forme libre 90">
                <a:extLst>
                  <a:ext uri="{FF2B5EF4-FFF2-40B4-BE49-F238E27FC236}">
                    <a16:creationId xmlns:a16="http://schemas.microsoft.com/office/drawing/2014/main" id="{C092FCAA-E4DD-7733-65F7-1358DE89C2AD}"/>
                  </a:ext>
                </a:extLst>
              </p:cNvPr>
              <p:cNvSpPr/>
              <p:nvPr/>
            </p:nvSpPr>
            <p:spPr>
              <a:xfrm>
                <a:off x="10523962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2" name="Forme libre 91">
                <a:extLst>
                  <a:ext uri="{FF2B5EF4-FFF2-40B4-BE49-F238E27FC236}">
                    <a16:creationId xmlns:a16="http://schemas.microsoft.com/office/drawing/2014/main" id="{611CE054-9EB9-6E34-0256-D41B9607405C}"/>
                  </a:ext>
                </a:extLst>
              </p:cNvPr>
              <p:cNvSpPr/>
              <p:nvPr/>
            </p:nvSpPr>
            <p:spPr>
              <a:xfrm>
                <a:off x="10576555" y="5876883"/>
                <a:ext cx="130199" cy="127248"/>
              </a:xfrm>
              <a:custGeom>
                <a:avLst/>
                <a:gdLst>
                  <a:gd name="connsiteX0" fmla="*/ 0 w 130199"/>
                  <a:gd name="connsiteY0" fmla="*/ 63463 h 127248"/>
                  <a:gd name="connsiteX1" fmla="*/ 64993 w 130199"/>
                  <a:gd name="connsiteY1" fmla="*/ 0 h 127248"/>
                  <a:gd name="connsiteX2" fmla="*/ 130200 w 130199"/>
                  <a:gd name="connsiteY2" fmla="*/ 63463 h 127248"/>
                  <a:gd name="connsiteX3" fmla="*/ 64993 w 130199"/>
                  <a:gd name="connsiteY3" fmla="*/ 127249 h 127248"/>
                  <a:gd name="connsiteX4" fmla="*/ 0 w 130199"/>
                  <a:gd name="connsiteY4" fmla="*/ 63463 h 127248"/>
                  <a:gd name="connsiteX5" fmla="*/ 101445 w 130199"/>
                  <a:gd name="connsiteY5" fmla="*/ 63463 h 127248"/>
                  <a:gd name="connsiteX6" fmla="*/ 64886 w 130199"/>
                  <a:gd name="connsiteY6" fmla="*/ 26372 h 127248"/>
                  <a:gd name="connsiteX7" fmla="*/ 28648 w 130199"/>
                  <a:gd name="connsiteY7" fmla="*/ 63463 h 127248"/>
                  <a:gd name="connsiteX8" fmla="*/ 64886 w 130199"/>
                  <a:gd name="connsiteY8" fmla="*/ 100555 h 127248"/>
                  <a:gd name="connsiteX9" fmla="*/ 101445 w 130199"/>
                  <a:gd name="connsiteY9" fmla="*/ 63463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199" h="127248">
                    <a:moveTo>
                      <a:pt x="0" y="63463"/>
                    </a:moveTo>
                    <a:cubicBezTo>
                      <a:pt x="0" y="26800"/>
                      <a:pt x="29183" y="0"/>
                      <a:pt x="64993" y="0"/>
                    </a:cubicBezTo>
                    <a:cubicBezTo>
                      <a:pt x="100803" y="0"/>
                      <a:pt x="130200" y="26908"/>
                      <a:pt x="130200" y="63463"/>
                    </a:cubicBezTo>
                    <a:cubicBezTo>
                      <a:pt x="130200" y="100019"/>
                      <a:pt x="101552" y="127249"/>
                      <a:pt x="64993" y="127249"/>
                    </a:cubicBezTo>
                    <a:cubicBezTo>
                      <a:pt x="28434" y="127249"/>
                      <a:pt x="0" y="100127"/>
                      <a:pt x="0" y="63463"/>
                    </a:cubicBezTo>
                    <a:close/>
                    <a:moveTo>
                      <a:pt x="101445" y="63463"/>
                    </a:moveTo>
                    <a:cubicBezTo>
                      <a:pt x="101445" y="42023"/>
                      <a:pt x="85517" y="26372"/>
                      <a:pt x="64886" y="26372"/>
                    </a:cubicBezTo>
                    <a:cubicBezTo>
                      <a:pt x="44255" y="26372"/>
                      <a:pt x="28648" y="42023"/>
                      <a:pt x="28648" y="63463"/>
                    </a:cubicBezTo>
                    <a:cubicBezTo>
                      <a:pt x="28648" y="84904"/>
                      <a:pt x="44576" y="100555"/>
                      <a:pt x="64886" y="100555"/>
                    </a:cubicBezTo>
                    <a:cubicBezTo>
                      <a:pt x="85196" y="100555"/>
                      <a:pt x="101445" y="85118"/>
                      <a:pt x="101445" y="63463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3" name="Forme libre 92">
                <a:extLst>
                  <a:ext uri="{FF2B5EF4-FFF2-40B4-BE49-F238E27FC236}">
                    <a16:creationId xmlns:a16="http://schemas.microsoft.com/office/drawing/2014/main" id="{7C6DAC97-74AD-0731-A240-193B840262C2}"/>
                  </a:ext>
                </a:extLst>
              </p:cNvPr>
              <p:cNvSpPr/>
              <p:nvPr/>
            </p:nvSpPr>
            <p:spPr>
              <a:xfrm>
                <a:off x="10730700" y="5877097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7 w 117479"/>
                  <a:gd name="connsiteY7" fmla="*/ 123282 h 123282"/>
                  <a:gd name="connsiteX8" fmla="*/ 88297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538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5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7" y="123282"/>
                    </a:lnTo>
                    <a:lnTo>
                      <a:pt x="88297" y="57139"/>
                    </a:lnTo>
                    <a:cubicBezTo>
                      <a:pt x="88297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538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4" name="Forme libre 93">
                <a:extLst>
                  <a:ext uri="{FF2B5EF4-FFF2-40B4-BE49-F238E27FC236}">
                    <a16:creationId xmlns:a16="http://schemas.microsoft.com/office/drawing/2014/main" id="{DACC9078-62E2-C4EF-F0B6-43AE56601F94}"/>
                  </a:ext>
                </a:extLst>
              </p:cNvPr>
              <p:cNvSpPr/>
              <p:nvPr/>
            </p:nvSpPr>
            <p:spPr>
              <a:xfrm>
                <a:off x="10874689" y="5823604"/>
                <a:ext cx="36024" cy="176775"/>
              </a:xfrm>
              <a:custGeom>
                <a:avLst/>
                <a:gdLst>
                  <a:gd name="connsiteX0" fmla="*/ 0 w 36024"/>
                  <a:gd name="connsiteY0" fmla="*/ 18117 h 176775"/>
                  <a:gd name="connsiteX1" fmla="*/ 17745 w 36024"/>
                  <a:gd name="connsiteY1" fmla="*/ 0 h 176775"/>
                  <a:gd name="connsiteX2" fmla="*/ 36024 w 36024"/>
                  <a:gd name="connsiteY2" fmla="*/ 18117 h 176775"/>
                  <a:gd name="connsiteX3" fmla="*/ 17745 w 36024"/>
                  <a:gd name="connsiteY3" fmla="*/ 35913 h 176775"/>
                  <a:gd name="connsiteX4" fmla="*/ 0 w 36024"/>
                  <a:gd name="connsiteY4" fmla="*/ 18117 h 176775"/>
                  <a:gd name="connsiteX5" fmla="*/ 3100 w 36024"/>
                  <a:gd name="connsiteY5" fmla="*/ 57139 h 176775"/>
                  <a:gd name="connsiteX6" fmla="*/ 32497 w 36024"/>
                  <a:gd name="connsiteY6" fmla="*/ 57139 h 176775"/>
                  <a:gd name="connsiteX7" fmla="*/ 32497 w 36024"/>
                  <a:gd name="connsiteY7" fmla="*/ 176776 h 176775"/>
                  <a:gd name="connsiteX8" fmla="*/ 3100 w 36024"/>
                  <a:gd name="connsiteY8" fmla="*/ 176776 h 176775"/>
                  <a:gd name="connsiteX9" fmla="*/ 3100 w 36024"/>
                  <a:gd name="connsiteY9" fmla="*/ 57031 h 17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024" h="176775">
                    <a:moveTo>
                      <a:pt x="0" y="18117"/>
                    </a:moveTo>
                    <a:cubicBezTo>
                      <a:pt x="0" y="7933"/>
                      <a:pt x="8552" y="0"/>
                      <a:pt x="17745" y="0"/>
                    </a:cubicBezTo>
                    <a:cubicBezTo>
                      <a:pt x="27472" y="0"/>
                      <a:pt x="36024" y="8040"/>
                      <a:pt x="36024" y="18117"/>
                    </a:cubicBezTo>
                    <a:cubicBezTo>
                      <a:pt x="36024" y="28194"/>
                      <a:pt x="27686" y="35913"/>
                      <a:pt x="17745" y="35913"/>
                    </a:cubicBezTo>
                    <a:cubicBezTo>
                      <a:pt x="7803" y="35913"/>
                      <a:pt x="0" y="28087"/>
                      <a:pt x="0" y="18117"/>
                    </a:cubicBezTo>
                    <a:close/>
                    <a:moveTo>
                      <a:pt x="3100" y="57139"/>
                    </a:moveTo>
                    <a:lnTo>
                      <a:pt x="32497" y="57139"/>
                    </a:lnTo>
                    <a:lnTo>
                      <a:pt x="32497" y="176776"/>
                    </a:lnTo>
                    <a:lnTo>
                      <a:pt x="3100" y="176776"/>
                    </a:lnTo>
                    <a:lnTo>
                      <a:pt x="3100" y="57031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5" name="Forme libre 94">
                <a:extLst>
                  <a:ext uri="{FF2B5EF4-FFF2-40B4-BE49-F238E27FC236}">
                    <a16:creationId xmlns:a16="http://schemas.microsoft.com/office/drawing/2014/main" id="{632D0C7F-5A1E-0C95-2169-4CAB7D92CC3B}"/>
                  </a:ext>
                </a:extLst>
              </p:cNvPr>
              <p:cNvSpPr/>
              <p:nvPr/>
            </p:nvSpPr>
            <p:spPr>
              <a:xfrm>
                <a:off x="10931344" y="5876776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6" name="Forme libre 95">
                <a:extLst>
                  <a:ext uri="{FF2B5EF4-FFF2-40B4-BE49-F238E27FC236}">
                    <a16:creationId xmlns:a16="http://schemas.microsoft.com/office/drawing/2014/main" id="{06A29144-9931-A9FA-FB42-B3CBE0CE74E9}"/>
                  </a:ext>
                </a:extLst>
              </p:cNvPr>
              <p:cNvSpPr/>
              <p:nvPr/>
            </p:nvSpPr>
            <p:spPr>
              <a:xfrm>
                <a:off x="10077135" y="6080459"/>
                <a:ext cx="102727" cy="164018"/>
              </a:xfrm>
              <a:custGeom>
                <a:avLst/>
                <a:gdLst>
                  <a:gd name="connsiteX0" fmla="*/ 0 w 102727"/>
                  <a:gd name="connsiteY0" fmla="*/ 0 h 164018"/>
                  <a:gd name="connsiteX1" fmla="*/ 102727 w 102727"/>
                  <a:gd name="connsiteY1" fmla="*/ 0 h 164018"/>
                  <a:gd name="connsiteX2" fmla="*/ 102727 w 102727"/>
                  <a:gd name="connsiteY2" fmla="*/ 23584 h 164018"/>
                  <a:gd name="connsiteX3" fmla="*/ 30679 w 102727"/>
                  <a:gd name="connsiteY3" fmla="*/ 23584 h 164018"/>
                  <a:gd name="connsiteX4" fmla="*/ 30679 w 102727"/>
                  <a:gd name="connsiteY4" fmla="*/ 70432 h 164018"/>
                  <a:gd name="connsiteX5" fmla="*/ 94924 w 102727"/>
                  <a:gd name="connsiteY5" fmla="*/ 70432 h 164018"/>
                  <a:gd name="connsiteX6" fmla="*/ 94924 w 102727"/>
                  <a:gd name="connsiteY6" fmla="*/ 92837 h 164018"/>
                  <a:gd name="connsiteX7" fmla="*/ 30679 w 102727"/>
                  <a:gd name="connsiteY7" fmla="*/ 92837 h 164018"/>
                  <a:gd name="connsiteX8" fmla="*/ 30679 w 102727"/>
                  <a:gd name="connsiteY8" fmla="*/ 140434 h 164018"/>
                  <a:gd name="connsiteX9" fmla="*/ 102727 w 102727"/>
                  <a:gd name="connsiteY9" fmla="*/ 140434 h 164018"/>
                  <a:gd name="connsiteX10" fmla="*/ 102727 w 102727"/>
                  <a:gd name="connsiteY10" fmla="*/ 164019 h 164018"/>
                  <a:gd name="connsiteX11" fmla="*/ 0 w 102727"/>
                  <a:gd name="connsiteY11" fmla="*/ 164019 h 164018"/>
                  <a:gd name="connsiteX12" fmla="*/ 0 w 102727"/>
                  <a:gd name="connsiteY12" fmla="*/ 214 h 16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727" h="164018">
                    <a:moveTo>
                      <a:pt x="0" y="0"/>
                    </a:moveTo>
                    <a:lnTo>
                      <a:pt x="102727" y="0"/>
                    </a:lnTo>
                    <a:lnTo>
                      <a:pt x="102727" y="23584"/>
                    </a:lnTo>
                    <a:lnTo>
                      <a:pt x="30679" y="23584"/>
                    </a:lnTo>
                    <a:lnTo>
                      <a:pt x="30679" y="70432"/>
                    </a:lnTo>
                    <a:lnTo>
                      <a:pt x="94924" y="70432"/>
                    </a:lnTo>
                    <a:lnTo>
                      <a:pt x="94924" y="92837"/>
                    </a:lnTo>
                    <a:lnTo>
                      <a:pt x="30679" y="92837"/>
                    </a:lnTo>
                    <a:lnTo>
                      <a:pt x="30679" y="140434"/>
                    </a:lnTo>
                    <a:lnTo>
                      <a:pt x="102727" y="140434"/>
                    </a:lnTo>
                    <a:lnTo>
                      <a:pt x="102727" y="164019"/>
                    </a:lnTo>
                    <a:lnTo>
                      <a:pt x="0" y="164019"/>
                    </a:lnTo>
                    <a:lnTo>
                      <a:pt x="0" y="214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7" name="Forme libre 96">
                <a:extLst>
                  <a:ext uri="{FF2B5EF4-FFF2-40B4-BE49-F238E27FC236}">
                    <a16:creationId xmlns:a16="http://schemas.microsoft.com/office/drawing/2014/main" id="{B5612318-4DAF-4A69-D2A1-4B1E6AB50E52}"/>
                  </a:ext>
                </a:extLst>
              </p:cNvPr>
              <p:cNvSpPr/>
              <p:nvPr/>
            </p:nvSpPr>
            <p:spPr>
              <a:xfrm>
                <a:off x="10204235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8" name="Forme libre 97">
                <a:extLst>
                  <a:ext uri="{FF2B5EF4-FFF2-40B4-BE49-F238E27FC236}">
                    <a16:creationId xmlns:a16="http://schemas.microsoft.com/office/drawing/2014/main" id="{4B34F75C-0148-59F0-4B3E-5552143C2C31}"/>
                  </a:ext>
                </a:extLst>
              </p:cNvPr>
              <p:cNvSpPr/>
              <p:nvPr/>
            </p:nvSpPr>
            <p:spPr>
              <a:xfrm>
                <a:off x="10339031" y="6097183"/>
                <a:ext cx="88403" cy="150725"/>
              </a:xfrm>
              <a:custGeom>
                <a:avLst/>
                <a:gdLst>
                  <a:gd name="connsiteX0" fmla="*/ 88403 w 88403"/>
                  <a:gd name="connsiteY0" fmla="*/ 146652 h 150725"/>
                  <a:gd name="connsiteX1" fmla="*/ 64459 w 88403"/>
                  <a:gd name="connsiteY1" fmla="*/ 150726 h 150725"/>
                  <a:gd name="connsiteX2" fmla="*/ 17745 w 88403"/>
                  <a:gd name="connsiteY2" fmla="*/ 97446 h 150725"/>
                  <a:gd name="connsiteX3" fmla="*/ 17745 w 88403"/>
                  <a:gd name="connsiteY3" fmla="*/ 51778 h 150725"/>
                  <a:gd name="connsiteX4" fmla="*/ 0 w 88403"/>
                  <a:gd name="connsiteY4" fmla="*/ 51778 h 150725"/>
                  <a:gd name="connsiteX5" fmla="*/ 0 w 88403"/>
                  <a:gd name="connsiteY5" fmla="*/ 27551 h 150725"/>
                  <a:gd name="connsiteX6" fmla="*/ 19883 w 88403"/>
                  <a:gd name="connsiteY6" fmla="*/ 27551 h 150725"/>
                  <a:gd name="connsiteX7" fmla="*/ 24586 w 88403"/>
                  <a:gd name="connsiteY7" fmla="*/ 0 h 150725"/>
                  <a:gd name="connsiteX8" fmla="*/ 46179 w 88403"/>
                  <a:gd name="connsiteY8" fmla="*/ 0 h 150725"/>
                  <a:gd name="connsiteX9" fmla="*/ 46179 w 88403"/>
                  <a:gd name="connsiteY9" fmla="*/ 27551 h 150725"/>
                  <a:gd name="connsiteX10" fmla="*/ 83593 w 88403"/>
                  <a:gd name="connsiteY10" fmla="*/ 27551 h 150725"/>
                  <a:gd name="connsiteX11" fmla="*/ 83593 w 88403"/>
                  <a:gd name="connsiteY11" fmla="*/ 51778 h 150725"/>
                  <a:gd name="connsiteX12" fmla="*/ 46393 w 88403"/>
                  <a:gd name="connsiteY12" fmla="*/ 51778 h 150725"/>
                  <a:gd name="connsiteX13" fmla="*/ 46393 w 88403"/>
                  <a:gd name="connsiteY13" fmla="*/ 97661 h 150725"/>
                  <a:gd name="connsiteX14" fmla="*/ 69376 w 88403"/>
                  <a:gd name="connsiteY14" fmla="*/ 124569 h 150725"/>
                  <a:gd name="connsiteX15" fmla="*/ 85731 w 88403"/>
                  <a:gd name="connsiteY15" fmla="*/ 121031 h 150725"/>
                  <a:gd name="connsiteX16" fmla="*/ 88083 w 88403"/>
                  <a:gd name="connsiteY16" fmla="*/ 121031 h 150725"/>
                  <a:gd name="connsiteX17" fmla="*/ 88296 w 88403"/>
                  <a:gd name="connsiteY17" fmla="*/ 146759 h 15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8403" h="150725">
                    <a:moveTo>
                      <a:pt x="88403" y="146652"/>
                    </a:moveTo>
                    <a:cubicBezTo>
                      <a:pt x="81241" y="149547"/>
                      <a:pt x="72048" y="150726"/>
                      <a:pt x="64459" y="150726"/>
                    </a:cubicBezTo>
                    <a:cubicBezTo>
                      <a:pt x="34848" y="150726"/>
                      <a:pt x="17745" y="134538"/>
                      <a:pt x="17745" y="97446"/>
                    </a:cubicBezTo>
                    <a:lnTo>
                      <a:pt x="17745" y="51778"/>
                    </a:lnTo>
                    <a:lnTo>
                      <a:pt x="0" y="51778"/>
                    </a:lnTo>
                    <a:lnTo>
                      <a:pt x="0" y="27551"/>
                    </a:lnTo>
                    <a:lnTo>
                      <a:pt x="19883" y="27551"/>
                    </a:lnTo>
                    <a:lnTo>
                      <a:pt x="24586" y="0"/>
                    </a:lnTo>
                    <a:lnTo>
                      <a:pt x="46179" y="0"/>
                    </a:lnTo>
                    <a:lnTo>
                      <a:pt x="46179" y="27551"/>
                    </a:lnTo>
                    <a:lnTo>
                      <a:pt x="83593" y="27551"/>
                    </a:lnTo>
                    <a:lnTo>
                      <a:pt x="83593" y="51778"/>
                    </a:lnTo>
                    <a:lnTo>
                      <a:pt x="46393" y="51778"/>
                    </a:lnTo>
                    <a:lnTo>
                      <a:pt x="46393" y="97661"/>
                    </a:lnTo>
                    <a:cubicBezTo>
                      <a:pt x="46393" y="115992"/>
                      <a:pt x="53769" y="124569"/>
                      <a:pt x="69376" y="124569"/>
                    </a:cubicBezTo>
                    <a:cubicBezTo>
                      <a:pt x="76752" y="124569"/>
                      <a:pt x="82203" y="122639"/>
                      <a:pt x="85731" y="121031"/>
                    </a:cubicBezTo>
                    <a:lnTo>
                      <a:pt x="88083" y="121031"/>
                    </a:lnTo>
                    <a:lnTo>
                      <a:pt x="88296" y="146759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9" name="Forme libre 98">
                <a:extLst>
                  <a:ext uri="{FF2B5EF4-FFF2-40B4-BE49-F238E27FC236}">
                    <a16:creationId xmlns:a16="http://schemas.microsoft.com/office/drawing/2014/main" id="{CF5EECF8-F684-6D05-F86B-DCF35F4966B7}"/>
                  </a:ext>
                </a:extLst>
              </p:cNvPr>
              <p:cNvSpPr/>
              <p:nvPr/>
            </p:nvSpPr>
            <p:spPr>
              <a:xfrm>
                <a:off x="10446355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0" name="Forme libre 99">
                <a:extLst>
                  <a:ext uri="{FF2B5EF4-FFF2-40B4-BE49-F238E27FC236}">
                    <a16:creationId xmlns:a16="http://schemas.microsoft.com/office/drawing/2014/main" id="{8A0AA348-5BDF-8BD1-47B8-23AB9CD236BB}"/>
                  </a:ext>
                </a:extLst>
              </p:cNvPr>
              <p:cNvSpPr/>
              <p:nvPr/>
            </p:nvSpPr>
            <p:spPr>
              <a:xfrm>
                <a:off x="10521824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1" name="Forme libre 100">
                <a:extLst>
                  <a:ext uri="{FF2B5EF4-FFF2-40B4-BE49-F238E27FC236}">
                    <a16:creationId xmlns:a16="http://schemas.microsoft.com/office/drawing/2014/main" id="{3CB256A2-8EC9-6889-456A-FDA3A33136F9}"/>
                  </a:ext>
                </a:extLst>
              </p:cNvPr>
              <p:cNvSpPr/>
              <p:nvPr/>
            </p:nvSpPr>
            <p:spPr>
              <a:xfrm>
                <a:off x="10665493" y="6120981"/>
                <a:ext cx="130948" cy="172166"/>
              </a:xfrm>
              <a:custGeom>
                <a:avLst/>
                <a:gdLst>
                  <a:gd name="connsiteX0" fmla="*/ 0 w 130948"/>
                  <a:gd name="connsiteY0" fmla="*/ 3752 h 172166"/>
                  <a:gd name="connsiteX1" fmla="*/ 21379 w 130948"/>
                  <a:gd name="connsiteY1" fmla="*/ 3752 h 172166"/>
                  <a:gd name="connsiteX2" fmla="*/ 24265 w 130948"/>
                  <a:gd name="connsiteY2" fmla="*/ 21119 h 172166"/>
                  <a:gd name="connsiteX3" fmla="*/ 26190 w 130948"/>
                  <a:gd name="connsiteY3" fmla="*/ 21119 h 172166"/>
                  <a:gd name="connsiteX4" fmla="*/ 70017 w 130948"/>
                  <a:gd name="connsiteY4" fmla="*/ 0 h 172166"/>
                  <a:gd name="connsiteX5" fmla="*/ 130948 w 130948"/>
                  <a:gd name="connsiteY5" fmla="*/ 63463 h 172166"/>
                  <a:gd name="connsiteX6" fmla="*/ 69483 w 130948"/>
                  <a:gd name="connsiteY6" fmla="*/ 126927 h 172166"/>
                  <a:gd name="connsiteX7" fmla="*/ 30572 w 130948"/>
                  <a:gd name="connsiteY7" fmla="*/ 107952 h 172166"/>
                  <a:gd name="connsiteX8" fmla="*/ 28648 w 130948"/>
                  <a:gd name="connsiteY8" fmla="*/ 107952 h 172166"/>
                  <a:gd name="connsiteX9" fmla="*/ 28648 w 130948"/>
                  <a:gd name="connsiteY9" fmla="*/ 172166 h 172166"/>
                  <a:gd name="connsiteX10" fmla="*/ 0 w 130948"/>
                  <a:gd name="connsiteY10" fmla="*/ 172166 h 172166"/>
                  <a:gd name="connsiteX11" fmla="*/ 0 w 130948"/>
                  <a:gd name="connsiteY11" fmla="*/ 3752 h 172166"/>
                  <a:gd name="connsiteX12" fmla="*/ 102727 w 130948"/>
                  <a:gd name="connsiteY12" fmla="*/ 63678 h 172166"/>
                  <a:gd name="connsiteX13" fmla="*/ 65955 w 130948"/>
                  <a:gd name="connsiteY13" fmla="*/ 25836 h 172166"/>
                  <a:gd name="connsiteX14" fmla="*/ 28007 w 130948"/>
                  <a:gd name="connsiteY14" fmla="*/ 63678 h 172166"/>
                  <a:gd name="connsiteX15" fmla="*/ 65741 w 130948"/>
                  <a:gd name="connsiteY15" fmla="*/ 101199 h 172166"/>
                  <a:gd name="connsiteX16" fmla="*/ 102727 w 130948"/>
                  <a:gd name="connsiteY16" fmla="*/ 63678 h 172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2166">
                    <a:moveTo>
                      <a:pt x="0" y="3752"/>
                    </a:moveTo>
                    <a:lnTo>
                      <a:pt x="21379" y="3752"/>
                    </a:lnTo>
                    <a:lnTo>
                      <a:pt x="24265" y="21119"/>
                    </a:lnTo>
                    <a:lnTo>
                      <a:pt x="26190" y="21119"/>
                    </a:lnTo>
                    <a:cubicBezTo>
                      <a:pt x="32069" y="10613"/>
                      <a:pt x="47569" y="0"/>
                      <a:pt x="70017" y="0"/>
                    </a:cubicBezTo>
                    <a:cubicBezTo>
                      <a:pt x="106576" y="0"/>
                      <a:pt x="130948" y="27551"/>
                      <a:pt x="130948" y="63463"/>
                    </a:cubicBezTo>
                    <a:cubicBezTo>
                      <a:pt x="130948" y="99376"/>
                      <a:pt x="104652" y="126927"/>
                      <a:pt x="69483" y="126927"/>
                    </a:cubicBezTo>
                    <a:cubicBezTo>
                      <a:pt x="50989" y="126927"/>
                      <a:pt x="36238" y="117172"/>
                      <a:pt x="30572" y="107952"/>
                    </a:cubicBezTo>
                    <a:lnTo>
                      <a:pt x="28648" y="107952"/>
                    </a:lnTo>
                    <a:lnTo>
                      <a:pt x="28648" y="172166"/>
                    </a:lnTo>
                    <a:lnTo>
                      <a:pt x="0" y="172166"/>
                    </a:lnTo>
                    <a:lnTo>
                      <a:pt x="0" y="3752"/>
                    </a:lnTo>
                    <a:close/>
                    <a:moveTo>
                      <a:pt x="102727" y="63678"/>
                    </a:moveTo>
                    <a:cubicBezTo>
                      <a:pt x="102727" y="41058"/>
                      <a:pt x="86372" y="25836"/>
                      <a:pt x="65955" y="25836"/>
                    </a:cubicBezTo>
                    <a:cubicBezTo>
                      <a:pt x="44362" y="25836"/>
                      <a:pt x="28007" y="43202"/>
                      <a:pt x="28007" y="63678"/>
                    </a:cubicBezTo>
                    <a:cubicBezTo>
                      <a:pt x="28007" y="84153"/>
                      <a:pt x="43934" y="101199"/>
                      <a:pt x="65741" y="101199"/>
                    </a:cubicBezTo>
                    <a:cubicBezTo>
                      <a:pt x="86158" y="101199"/>
                      <a:pt x="102727" y="85761"/>
                      <a:pt x="102727" y="63678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2" name="Forme libre 101">
                <a:extLst>
                  <a:ext uri="{FF2B5EF4-FFF2-40B4-BE49-F238E27FC236}">
                    <a16:creationId xmlns:a16="http://schemas.microsoft.com/office/drawing/2014/main" id="{C890056B-EC4B-6588-8A9A-4B204C3944C7}"/>
                  </a:ext>
                </a:extLst>
              </p:cNvPr>
              <p:cNvSpPr/>
              <p:nvPr/>
            </p:nvSpPr>
            <p:spPr>
              <a:xfrm>
                <a:off x="10820599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3" name="Forme libre 102">
                <a:extLst>
                  <a:ext uri="{FF2B5EF4-FFF2-40B4-BE49-F238E27FC236}">
                    <a16:creationId xmlns:a16="http://schemas.microsoft.com/office/drawing/2014/main" id="{190C0E87-EFCA-7E70-E7CF-9E9838B8D87D}"/>
                  </a:ext>
                </a:extLst>
              </p:cNvPr>
              <p:cNvSpPr/>
              <p:nvPr/>
            </p:nvSpPr>
            <p:spPr>
              <a:xfrm>
                <a:off x="10895961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4" name="Forme libre 103">
                <a:extLst>
                  <a:ext uri="{FF2B5EF4-FFF2-40B4-BE49-F238E27FC236}">
                    <a16:creationId xmlns:a16="http://schemas.microsoft.com/office/drawing/2014/main" id="{B18B74F2-6557-49EA-AAC0-6B69AF98E898}"/>
                  </a:ext>
                </a:extLst>
              </p:cNvPr>
              <p:cNvSpPr/>
              <p:nvPr/>
            </p:nvSpPr>
            <p:spPr>
              <a:xfrm>
                <a:off x="11039737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7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7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5" name="Forme libre 104">
                <a:extLst>
                  <a:ext uri="{FF2B5EF4-FFF2-40B4-BE49-F238E27FC236}">
                    <a16:creationId xmlns:a16="http://schemas.microsoft.com/office/drawing/2014/main" id="{4313E407-21C3-27EE-E865-E22757041AFD}"/>
                  </a:ext>
                </a:extLst>
              </p:cNvPr>
              <p:cNvSpPr/>
              <p:nvPr/>
            </p:nvSpPr>
            <p:spPr>
              <a:xfrm>
                <a:off x="11179237" y="6077029"/>
                <a:ext cx="130948" cy="170986"/>
              </a:xfrm>
              <a:custGeom>
                <a:avLst/>
                <a:gdLst>
                  <a:gd name="connsiteX0" fmla="*/ 107 w 130948"/>
                  <a:gd name="connsiteY0" fmla="*/ 108595 h 170986"/>
                  <a:gd name="connsiteX1" fmla="*/ 62214 w 130948"/>
                  <a:gd name="connsiteY1" fmla="*/ 43953 h 170986"/>
                  <a:gd name="connsiteX2" fmla="*/ 100589 w 130948"/>
                  <a:gd name="connsiteY2" fmla="*/ 63463 h 170986"/>
                  <a:gd name="connsiteX3" fmla="*/ 102514 w 130948"/>
                  <a:gd name="connsiteY3" fmla="*/ 63463 h 170986"/>
                  <a:gd name="connsiteX4" fmla="*/ 102514 w 130948"/>
                  <a:gd name="connsiteY4" fmla="*/ 0 h 170986"/>
                  <a:gd name="connsiteX5" fmla="*/ 130948 w 130948"/>
                  <a:gd name="connsiteY5" fmla="*/ 0 h 170986"/>
                  <a:gd name="connsiteX6" fmla="*/ 130948 w 130948"/>
                  <a:gd name="connsiteY6" fmla="*/ 167449 h 170986"/>
                  <a:gd name="connsiteX7" fmla="*/ 111493 w 130948"/>
                  <a:gd name="connsiteY7" fmla="*/ 167449 h 170986"/>
                  <a:gd name="connsiteX8" fmla="*/ 107431 w 130948"/>
                  <a:gd name="connsiteY8" fmla="*/ 148903 h 170986"/>
                  <a:gd name="connsiteX9" fmla="*/ 105507 w 130948"/>
                  <a:gd name="connsiteY9" fmla="*/ 148903 h 170986"/>
                  <a:gd name="connsiteX10" fmla="*/ 62107 w 130948"/>
                  <a:gd name="connsiteY10" fmla="*/ 170987 h 170986"/>
                  <a:gd name="connsiteX11" fmla="*/ 0 w 130948"/>
                  <a:gd name="connsiteY11" fmla="*/ 108703 h 170986"/>
                  <a:gd name="connsiteX12" fmla="*/ 103048 w 130948"/>
                  <a:gd name="connsiteY12" fmla="*/ 107631 h 170986"/>
                  <a:gd name="connsiteX13" fmla="*/ 65314 w 130948"/>
                  <a:gd name="connsiteY13" fmla="*/ 69788 h 170986"/>
                  <a:gd name="connsiteX14" fmla="*/ 28541 w 130948"/>
                  <a:gd name="connsiteY14" fmla="*/ 107631 h 170986"/>
                  <a:gd name="connsiteX15" fmla="*/ 65527 w 130948"/>
                  <a:gd name="connsiteY15" fmla="*/ 145151 h 170986"/>
                  <a:gd name="connsiteX16" fmla="*/ 102941 w 130948"/>
                  <a:gd name="connsiteY16" fmla="*/ 107631 h 1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0986">
                    <a:moveTo>
                      <a:pt x="107" y="108595"/>
                    </a:moveTo>
                    <a:cubicBezTo>
                      <a:pt x="107" y="72468"/>
                      <a:pt x="25014" y="43953"/>
                      <a:pt x="62214" y="43953"/>
                    </a:cubicBezTo>
                    <a:cubicBezTo>
                      <a:pt x="81134" y="43953"/>
                      <a:pt x="93534" y="52958"/>
                      <a:pt x="100589" y="63463"/>
                    </a:cubicBezTo>
                    <a:lnTo>
                      <a:pt x="102514" y="63463"/>
                    </a:lnTo>
                    <a:lnTo>
                      <a:pt x="102514" y="0"/>
                    </a:lnTo>
                    <a:lnTo>
                      <a:pt x="130948" y="0"/>
                    </a:lnTo>
                    <a:lnTo>
                      <a:pt x="130948" y="167449"/>
                    </a:lnTo>
                    <a:lnTo>
                      <a:pt x="111493" y="167449"/>
                    </a:lnTo>
                    <a:lnTo>
                      <a:pt x="107431" y="148903"/>
                    </a:lnTo>
                    <a:lnTo>
                      <a:pt x="105507" y="148903"/>
                    </a:lnTo>
                    <a:cubicBezTo>
                      <a:pt x="97917" y="161553"/>
                      <a:pt x="82310" y="170987"/>
                      <a:pt x="62107" y="170987"/>
                    </a:cubicBezTo>
                    <a:cubicBezTo>
                      <a:pt x="24907" y="170987"/>
                      <a:pt x="0" y="143436"/>
                      <a:pt x="0" y="108703"/>
                    </a:cubicBezTo>
                    <a:close/>
                    <a:moveTo>
                      <a:pt x="103048" y="107631"/>
                    </a:moveTo>
                    <a:cubicBezTo>
                      <a:pt x="103048" y="87155"/>
                      <a:pt x="86907" y="69788"/>
                      <a:pt x="65314" y="69788"/>
                    </a:cubicBezTo>
                    <a:cubicBezTo>
                      <a:pt x="43721" y="69788"/>
                      <a:pt x="28541" y="85011"/>
                      <a:pt x="28541" y="107631"/>
                    </a:cubicBezTo>
                    <a:cubicBezTo>
                      <a:pt x="28541" y="130250"/>
                      <a:pt x="44896" y="145151"/>
                      <a:pt x="65527" y="145151"/>
                    </a:cubicBezTo>
                    <a:cubicBezTo>
                      <a:pt x="87334" y="145151"/>
                      <a:pt x="102941" y="127034"/>
                      <a:pt x="102941" y="107631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6" name="Forme libre 105">
                <a:extLst>
                  <a:ext uri="{FF2B5EF4-FFF2-40B4-BE49-F238E27FC236}">
                    <a16:creationId xmlns:a16="http://schemas.microsoft.com/office/drawing/2014/main" id="{566615E1-1DC9-0B4B-C315-73CE20E25DC4}"/>
                  </a:ext>
                </a:extLst>
              </p:cNvPr>
              <p:cNvSpPr/>
              <p:nvPr/>
            </p:nvSpPr>
            <p:spPr>
              <a:xfrm>
                <a:off x="11341826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90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90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90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90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7" name="Forme libre 106">
                <a:extLst>
                  <a:ext uri="{FF2B5EF4-FFF2-40B4-BE49-F238E27FC236}">
                    <a16:creationId xmlns:a16="http://schemas.microsoft.com/office/drawing/2014/main" id="{75ED3E36-06E4-C76A-4BD7-48FD7BB35B7D}"/>
                  </a:ext>
                </a:extLst>
              </p:cNvPr>
              <p:cNvSpPr/>
              <p:nvPr/>
            </p:nvSpPr>
            <p:spPr>
              <a:xfrm>
                <a:off x="11417188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8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120BA50-3E1A-CD90-F28A-7852E55376CA}"/>
                </a:ext>
              </a:extLst>
            </p:cNvPr>
            <p:cNvSpPr/>
            <p:nvPr/>
          </p:nvSpPr>
          <p:spPr>
            <a:xfrm>
              <a:off x="9038423" y="5836253"/>
              <a:ext cx="617112" cy="408010"/>
            </a:xfrm>
            <a:custGeom>
              <a:avLst/>
              <a:gdLst>
                <a:gd name="connsiteX0" fmla="*/ 483492 w 617112"/>
                <a:gd name="connsiteY0" fmla="*/ 0 h 408010"/>
                <a:gd name="connsiteX1" fmla="*/ 419675 w 617112"/>
                <a:gd name="connsiteY1" fmla="*/ 179027 h 408010"/>
                <a:gd name="connsiteX2" fmla="*/ 347093 w 617112"/>
                <a:gd name="connsiteY2" fmla="*/ 0 h 408010"/>
                <a:gd name="connsiteX3" fmla="*/ 308503 w 617112"/>
                <a:gd name="connsiteY3" fmla="*/ 0 h 408010"/>
                <a:gd name="connsiteX4" fmla="*/ 270020 w 617112"/>
                <a:gd name="connsiteY4" fmla="*/ 0 h 408010"/>
                <a:gd name="connsiteX5" fmla="*/ 197438 w 617112"/>
                <a:gd name="connsiteY5" fmla="*/ 179027 h 408010"/>
                <a:gd name="connsiteX6" fmla="*/ 133621 w 617112"/>
                <a:gd name="connsiteY6" fmla="*/ 0 h 408010"/>
                <a:gd name="connsiteX7" fmla="*/ 0 w 617112"/>
                <a:gd name="connsiteY7" fmla="*/ 0 h 408010"/>
                <a:gd name="connsiteX8" fmla="*/ 155107 w 617112"/>
                <a:gd name="connsiteY8" fmla="*/ 408010 h 408010"/>
                <a:gd name="connsiteX9" fmla="*/ 225979 w 617112"/>
                <a:gd name="connsiteY9" fmla="*/ 408010 h 408010"/>
                <a:gd name="connsiteX10" fmla="*/ 308503 w 617112"/>
                <a:gd name="connsiteY10" fmla="*/ 205184 h 408010"/>
                <a:gd name="connsiteX11" fmla="*/ 391134 w 617112"/>
                <a:gd name="connsiteY11" fmla="*/ 408010 h 408010"/>
                <a:gd name="connsiteX12" fmla="*/ 462006 w 617112"/>
                <a:gd name="connsiteY12" fmla="*/ 408010 h 408010"/>
                <a:gd name="connsiteX13" fmla="*/ 617113 w 617112"/>
                <a:gd name="connsiteY13" fmla="*/ 0 h 408010"/>
                <a:gd name="connsiteX14" fmla="*/ 483492 w 617112"/>
                <a:gd name="connsiteY14" fmla="*/ 0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7112" h="408010">
                  <a:moveTo>
                    <a:pt x="483492" y="0"/>
                  </a:moveTo>
                  <a:lnTo>
                    <a:pt x="419675" y="179027"/>
                  </a:lnTo>
                  <a:lnTo>
                    <a:pt x="347093" y="0"/>
                  </a:lnTo>
                  <a:lnTo>
                    <a:pt x="308503" y="0"/>
                  </a:lnTo>
                  <a:lnTo>
                    <a:pt x="270020" y="0"/>
                  </a:lnTo>
                  <a:lnTo>
                    <a:pt x="197438" y="179027"/>
                  </a:lnTo>
                  <a:lnTo>
                    <a:pt x="133621" y="0"/>
                  </a:lnTo>
                  <a:lnTo>
                    <a:pt x="0" y="0"/>
                  </a:lnTo>
                  <a:lnTo>
                    <a:pt x="155107" y="408010"/>
                  </a:lnTo>
                  <a:lnTo>
                    <a:pt x="225979" y="408010"/>
                  </a:lnTo>
                  <a:lnTo>
                    <a:pt x="308503" y="205184"/>
                  </a:lnTo>
                  <a:lnTo>
                    <a:pt x="391134" y="408010"/>
                  </a:lnTo>
                  <a:lnTo>
                    <a:pt x="462006" y="408010"/>
                  </a:lnTo>
                  <a:lnTo>
                    <a:pt x="617113" y="0"/>
                  </a:lnTo>
                  <a:lnTo>
                    <a:pt x="483492" y="0"/>
                  </a:lnTo>
                  <a:close/>
                </a:path>
              </a:pathLst>
            </a:custGeom>
            <a:grpFill/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8708BA66-8DA1-C818-C2E0-C1A7A3C605B4}"/>
                </a:ext>
              </a:extLst>
            </p:cNvPr>
            <p:cNvSpPr/>
            <p:nvPr/>
          </p:nvSpPr>
          <p:spPr>
            <a:xfrm>
              <a:off x="9677022" y="5836253"/>
              <a:ext cx="277075" cy="408010"/>
            </a:xfrm>
            <a:custGeom>
              <a:avLst/>
              <a:gdLst>
                <a:gd name="connsiteX0" fmla="*/ 277076 w 277075"/>
                <a:gd name="connsiteY0" fmla="*/ 107631 h 408010"/>
                <a:gd name="connsiteX1" fmla="*/ 277076 w 277075"/>
                <a:gd name="connsiteY1" fmla="*/ 0 h 408010"/>
                <a:gd name="connsiteX2" fmla="*/ 0 w 277075"/>
                <a:gd name="connsiteY2" fmla="*/ 0 h 408010"/>
                <a:gd name="connsiteX3" fmla="*/ 0 w 277075"/>
                <a:gd name="connsiteY3" fmla="*/ 408010 h 408010"/>
                <a:gd name="connsiteX4" fmla="*/ 277076 w 277075"/>
                <a:gd name="connsiteY4" fmla="*/ 408010 h 408010"/>
                <a:gd name="connsiteX5" fmla="*/ 277076 w 277075"/>
                <a:gd name="connsiteY5" fmla="*/ 300594 h 408010"/>
                <a:gd name="connsiteX6" fmla="*/ 122717 w 277075"/>
                <a:gd name="connsiteY6" fmla="*/ 300594 h 408010"/>
                <a:gd name="connsiteX7" fmla="*/ 122717 w 277075"/>
                <a:gd name="connsiteY7" fmla="*/ 257713 h 408010"/>
                <a:gd name="connsiteX8" fmla="*/ 260293 w 277075"/>
                <a:gd name="connsiteY8" fmla="*/ 257713 h 408010"/>
                <a:gd name="connsiteX9" fmla="*/ 260293 w 277075"/>
                <a:gd name="connsiteY9" fmla="*/ 150297 h 408010"/>
                <a:gd name="connsiteX10" fmla="*/ 122717 w 277075"/>
                <a:gd name="connsiteY10" fmla="*/ 150297 h 408010"/>
                <a:gd name="connsiteX11" fmla="*/ 122717 w 277075"/>
                <a:gd name="connsiteY11" fmla="*/ 107631 h 408010"/>
                <a:gd name="connsiteX12" fmla="*/ 277076 w 277075"/>
                <a:gd name="connsiteY12" fmla="*/ 107631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7075" h="408010">
                  <a:moveTo>
                    <a:pt x="277076" y="107631"/>
                  </a:moveTo>
                  <a:lnTo>
                    <a:pt x="277076" y="0"/>
                  </a:lnTo>
                  <a:lnTo>
                    <a:pt x="0" y="0"/>
                  </a:lnTo>
                  <a:lnTo>
                    <a:pt x="0" y="408010"/>
                  </a:lnTo>
                  <a:lnTo>
                    <a:pt x="277076" y="408010"/>
                  </a:lnTo>
                  <a:lnTo>
                    <a:pt x="277076" y="300594"/>
                  </a:lnTo>
                  <a:lnTo>
                    <a:pt x="122717" y="300594"/>
                  </a:lnTo>
                  <a:lnTo>
                    <a:pt x="122717" y="257713"/>
                  </a:lnTo>
                  <a:lnTo>
                    <a:pt x="260293" y="257713"/>
                  </a:lnTo>
                  <a:lnTo>
                    <a:pt x="260293" y="150297"/>
                  </a:lnTo>
                  <a:lnTo>
                    <a:pt x="122717" y="150297"/>
                  </a:lnTo>
                  <a:lnTo>
                    <a:pt x="122717" y="107631"/>
                  </a:lnTo>
                  <a:lnTo>
                    <a:pt x="277076" y="107631"/>
                  </a:lnTo>
                  <a:close/>
                </a:path>
              </a:pathLst>
            </a:custGeom>
            <a:grpFill/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8708871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us-titre chapitre Politique industri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BADB6E-EF83-2B69-820F-9025871EA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749" y="4086253"/>
            <a:ext cx="5463251" cy="165040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fr-FR" dirty="0"/>
              <a:t>Sous-titre chapitre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5C4E9A7C-048A-DC3E-9761-DD0F089D6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482" y="6369834"/>
            <a:ext cx="11016000" cy="218570"/>
          </a:xfrm>
          <a:prstGeom prst="rect">
            <a:avLst/>
          </a:prstGeom>
        </p:spPr>
      </p:pic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0362F11F-5605-F350-DE8F-C1F02B079091}"/>
              </a:ext>
            </a:extLst>
          </p:cNvPr>
          <p:cNvSpPr/>
          <p:nvPr/>
        </p:nvSpPr>
        <p:spPr>
          <a:xfrm>
            <a:off x="-1" y="0"/>
            <a:ext cx="840621" cy="2632836"/>
          </a:xfrm>
          <a:custGeom>
            <a:avLst/>
            <a:gdLst>
              <a:gd name="connsiteX0" fmla="*/ 714895 w 789709"/>
              <a:gd name="connsiteY0" fmla="*/ 16625 h 2601883"/>
              <a:gd name="connsiteX1" fmla="*/ 0 w 789709"/>
              <a:gd name="connsiteY1" fmla="*/ 2394065 h 2601883"/>
              <a:gd name="connsiteX2" fmla="*/ 0 w 789709"/>
              <a:gd name="connsiteY2" fmla="*/ 2601883 h 2601883"/>
              <a:gd name="connsiteX3" fmla="*/ 789709 w 789709"/>
              <a:gd name="connsiteY3" fmla="*/ 0 h 2601883"/>
              <a:gd name="connsiteX4" fmla="*/ 714895 w 789709"/>
              <a:gd name="connsiteY4" fmla="*/ 16625 h 2601883"/>
              <a:gd name="connsiteX0" fmla="*/ 714895 w 789709"/>
              <a:gd name="connsiteY0" fmla="*/ 0 h 2606194"/>
              <a:gd name="connsiteX1" fmla="*/ 0 w 789709"/>
              <a:gd name="connsiteY1" fmla="*/ 2398376 h 2606194"/>
              <a:gd name="connsiteX2" fmla="*/ 0 w 789709"/>
              <a:gd name="connsiteY2" fmla="*/ 2606194 h 2606194"/>
              <a:gd name="connsiteX3" fmla="*/ 789709 w 789709"/>
              <a:gd name="connsiteY3" fmla="*/ 4311 h 2606194"/>
              <a:gd name="connsiteX4" fmla="*/ 714895 w 789709"/>
              <a:gd name="connsiteY4" fmla="*/ 0 h 2606194"/>
              <a:gd name="connsiteX0" fmla="*/ 714895 w 793310"/>
              <a:gd name="connsiteY0" fmla="*/ 3280 h 2609474"/>
              <a:gd name="connsiteX1" fmla="*/ 0 w 793310"/>
              <a:gd name="connsiteY1" fmla="*/ 2401656 h 2609474"/>
              <a:gd name="connsiteX2" fmla="*/ 0 w 793310"/>
              <a:gd name="connsiteY2" fmla="*/ 2609474 h 2609474"/>
              <a:gd name="connsiteX3" fmla="*/ 793310 w 793310"/>
              <a:gd name="connsiteY3" fmla="*/ 0 h 2609474"/>
              <a:gd name="connsiteX4" fmla="*/ 714895 w 793310"/>
              <a:gd name="connsiteY4" fmla="*/ 3280 h 2609474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3 h 2606194"/>
              <a:gd name="connsiteX4" fmla="*/ 714895 w 790358"/>
              <a:gd name="connsiteY4" fmla="*/ 0 h 2606194"/>
              <a:gd name="connsiteX0" fmla="*/ 714895 w 793310"/>
              <a:gd name="connsiteY0" fmla="*/ 12612 h 2618806"/>
              <a:gd name="connsiteX1" fmla="*/ 0 w 793310"/>
              <a:gd name="connsiteY1" fmla="*/ 2410988 h 2618806"/>
              <a:gd name="connsiteX2" fmla="*/ 0 w 793310"/>
              <a:gd name="connsiteY2" fmla="*/ 2618806 h 2618806"/>
              <a:gd name="connsiteX3" fmla="*/ 793310 w 793310"/>
              <a:gd name="connsiteY3" fmla="*/ 0 h 2618806"/>
              <a:gd name="connsiteX4" fmla="*/ 714895 w 793310"/>
              <a:gd name="connsiteY4" fmla="*/ 12612 h 2618806"/>
              <a:gd name="connsiteX0" fmla="*/ 714895 w 796262"/>
              <a:gd name="connsiteY0" fmla="*/ 0 h 2606194"/>
              <a:gd name="connsiteX1" fmla="*/ 0 w 796262"/>
              <a:gd name="connsiteY1" fmla="*/ 2398376 h 2606194"/>
              <a:gd name="connsiteX2" fmla="*/ 0 w 796262"/>
              <a:gd name="connsiteY2" fmla="*/ 2606194 h 2606194"/>
              <a:gd name="connsiteX3" fmla="*/ 796262 w 796262"/>
              <a:gd name="connsiteY3" fmla="*/ 15387 h 2606194"/>
              <a:gd name="connsiteX4" fmla="*/ 714895 w 796262"/>
              <a:gd name="connsiteY4" fmla="*/ 0 h 2606194"/>
              <a:gd name="connsiteX0" fmla="*/ 714895 w 799214"/>
              <a:gd name="connsiteY0" fmla="*/ 15723 h 2621917"/>
              <a:gd name="connsiteX1" fmla="*/ 0 w 799214"/>
              <a:gd name="connsiteY1" fmla="*/ 2414099 h 2621917"/>
              <a:gd name="connsiteX2" fmla="*/ 0 w 799214"/>
              <a:gd name="connsiteY2" fmla="*/ 2621917 h 2621917"/>
              <a:gd name="connsiteX3" fmla="*/ 799214 w 799214"/>
              <a:gd name="connsiteY3" fmla="*/ 0 h 2621917"/>
              <a:gd name="connsiteX4" fmla="*/ 714895 w 799214"/>
              <a:gd name="connsiteY4" fmla="*/ 15723 h 2621917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5 h 2606194"/>
              <a:gd name="connsiteX4" fmla="*/ 714895 w 790358"/>
              <a:gd name="connsiteY4" fmla="*/ 0 h 2606194"/>
              <a:gd name="connsiteX0" fmla="*/ 714895 w 793087"/>
              <a:gd name="connsiteY0" fmla="*/ 11202 h 2617396"/>
              <a:gd name="connsiteX1" fmla="*/ 0 w 793087"/>
              <a:gd name="connsiteY1" fmla="*/ 2409578 h 2617396"/>
              <a:gd name="connsiteX2" fmla="*/ 0 w 793087"/>
              <a:gd name="connsiteY2" fmla="*/ 2617396 h 2617396"/>
              <a:gd name="connsiteX3" fmla="*/ 793087 w 793087"/>
              <a:gd name="connsiteY3" fmla="*/ 0 h 2617396"/>
              <a:gd name="connsiteX4" fmla="*/ 714895 w 793087"/>
              <a:gd name="connsiteY4" fmla="*/ 11202 h 2617396"/>
              <a:gd name="connsiteX0" fmla="*/ 714896 w 793087"/>
              <a:gd name="connsiteY0" fmla="*/ 0 h 2617699"/>
              <a:gd name="connsiteX1" fmla="*/ 0 w 793087"/>
              <a:gd name="connsiteY1" fmla="*/ 2409881 h 2617699"/>
              <a:gd name="connsiteX2" fmla="*/ 0 w 793087"/>
              <a:gd name="connsiteY2" fmla="*/ 2617699 h 2617699"/>
              <a:gd name="connsiteX3" fmla="*/ 793087 w 793087"/>
              <a:gd name="connsiteY3" fmla="*/ 303 h 2617699"/>
              <a:gd name="connsiteX4" fmla="*/ 714896 w 793087"/>
              <a:gd name="connsiteY4" fmla="*/ 0 h 261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3087" h="2617699">
                <a:moveTo>
                  <a:pt x="714896" y="0"/>
                </a:moveTo>
                <a:lnTo>
                  <a:pt x="0" y="2409881"/>
                </a:lnTo>
                <a:lnTo>
                  <a:pt x="0" y="2617699"/>
                </a:lnTo>
                <a:lnTo>
                  <a:pt x="793087" y="303"/>
                </a:lnTo>
                <a:lnTo>
                  <a:pt x="714896" y="0"/>
                </a:lnTo>
                <a:close/>
              </a:path>
            </a:pathLst>
          </a:custGeom>
          <a:solidFill>
            <a:srgbClr val="6027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aseline="-25000" dirty="0"/>
              <a:t> </a:t>
            </a: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D3A2DCA-365C-A2F0-E33F-DE13B02BF5D7}"/>
              </a:ext>
            </a:extLst>
          </p:cNvPr>
          <p:cNvSpPr/>
          <p:nvPr/>
        </p:nvSpPr>
        <p:spPr>
          <a:xfrm flipH="1">
            <a:off x="4707307" y="306"/>
            <a:ext cx="3392569" cy="6858378"/>
          </a:xfrm>
          <a:custGeom>
            <a:avLst/>
            <a:gdLst>
              <a:gd name="connsiteX0" fmla="*/ 714895 w 789709"/>
              <a:gd name="connsiteY0" fmla="*/ 16625 h 2601883"/>
              <a:gd name="connsiteX1" fmla="*/ 0 w 789709"/>
              <a:gd name="connsiteY1" fmla="*/ 2394065 h 2601883"/>
              <a:gd name="connsiteX2" fmla="*/ 0 w 789709"/>
              <a:gd name="connsiteY2" fmla="*/ 2601883 h 2601883"/>
              <a:gd name="connsiteX3" fmla="*/ 789709 w 789709"/>
              <a:gd name="connsiteY3" fmla="*/ 0 h 2601883"/>
              <a:gd name="connsiteX4" fmla="*/ 714895 w 789709"/>
              <a:gd name="connsiteY4" fmla="*/ 16625 h 2601883"/>
              <a:gd name="connsiteX0" fmla="*/ 714895 w 789709"/>
              <a:gd name="connsiteY0" fmla="*/ 0 h 2606194"/>
              <a:gd name="connsiteX1" fmla="*/ 0 w 789709"/>
              <a:gd name="connsiteY1" fmla="*/ 2398376 h 2606194"/>
              <a:gd name="connsiteX2" fmla="*/ 0 w 789709"/>
              <a:gd name="connsiteY2" fmla="*/ 2606194 h 2606194"/>
              <a:gd name="connsiteX3" fmla="*/ 789709 w 789709"/>
              <a:gd name="connsiteY3" fmla="*/ 4311 h 2606194"/>
              <a:gd name="connsiteX4" fmla="*/ 714895 w 789709"/>
              <a:gd name="connsiteY4" fmla="*/ 0 h 2606194"/>
              <a:gd name="connsiteX0" fmla="*/ 714895 w 793310"/>
              <a:gd name="connsiteY0" fmla="*/ 3280 h 2609474"/>
              <a:gd name="connsiteX1" fmla="*/ 0 w 793310"/>
              <a:gd name="connsiteY1" fmla="*/ 2401656 h 2609474"/>
              <a:gd name="connsiteX2" fmla="*/ 0 w 793310"/>
              <a:gd name="connsiteY2" fmla="*/ 2609474 h 2609474"/>
              <a:gd name="connsiteX3" fmla="*/ 793310 w 793310"/>
              <a:gd name="connsiteY3" fmla="*/ 0 h 2609474"/>
              <a:gd name="connsiteX4" fmla="*/ 714895 w 793310"/>
              <a:gd name="connsiteY4" fmla="*/ 3280 h 2609474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3 h 2606194"/>
              <a:gd name="connsiteX4" fmla="*/ 714895 w 790358"/>
              <a:gd name="connsiteY4" fmla="*/ 0 h 2606194"/>
              <a:gd name="connsiteX0" fmla="*/ 714895 w 793310"/>
              <a:gd name="connsiteY0" fmla="*/ 12612 h 2618806"/>
              <a:gd name="connsiteX1" fmla="*/ 0 w 793310"/>
              <a:gd name="connsiteY1" fmla="*/ 2410988 h 2618806"/>
              <a:gd name="connsiteX2" fmla="*/ 0 w 793310"/>
              <a:gd name="connsiteY2" fmla="*/ 2618806 h 2618806"/>
              <a:gd name="connsiteX3" fmla="*/ 793310 w 793310"/>
              <a:gd name="connsiteY3" fmla="*/ 0 h 2618806"/>
              <a:gd name="connsiteX4" fmla="*/ 714895 w 793310"/>
              <a:gd name="connsiteY4" fmla="*/ 12612 h 2618806"/>
              <a:gd name="connsiteX0" fmla="*/ 714895 w 796262"/>
              <a:gd name="connsiteY0" fmla="*/ 0 h 2606194"/>
              <a:gd name="connsiteX1" fmla="*/ 0 w 796262"/>
              <a:gd name="connsiteY1" fmla="*/ 2398376 h 2606194"/>
              <a:gd name="connsiteX2" fmla="*/ 0 w 796262"/>
              <a:gd name="connsiteY2" fmla="*/ 2606194 h 2606194"/>
              <a:gd name="connsiteX3" fmla="*/ 796262 w 796262"/>
              <a:gd name="connsiteY3" fmla="*/ 15387 h 2606194"/>
              <a:gd name="connsiteX4" fmla="*/ 714895 w 796262"/>
              <a:gd name="connsiteY4" fmla="*/ 0 h 2606194"/>
              <a:gd name="connsiteX0" fmla="*/ 714895 w 799214"/>
              <a:gd name="connsiteY0" fmla="*/ 15723 h 2621917"/>
              <a:gd name="connsiteX1" fmla="*/ 0 w 799214"/>
              <a:gd name="connsiteY1" fmla="*/ 2414099 h 2621917"/>
              <a:gd name="connsiteX2" fmla="*/ 0 w 799214"/>
              <a:gd name="connsiteY2" fmla="*/ 2621917 h 2621917"/>
              <a:gd name="connsiteX3" fmla="*/ 799214 w 799214"/>
              <a:gd name="connsiteY3" fmla="*/ 0 h 2621917"/>
              <a:gd name="connsiteX4" fmla="*/ 714895 w 799214"/>
              <a:gd name="connsiteY4" fmla="*/ 15723 h 2621917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5 h 2606194"/>
              <a:gd name="connsiteX4" fmla="*/ 714895 w 790358"/>
              <a:gd name="connsiteY4" fmla="*/ 0 h 2606194"/>
              <a:gd name="connsiteX0" fmla="*/ 714895 w 793087"/>
              <a:gd name="connsiteY0" fmla="*/ 11202 h 2617396"/>
              <a:gd name="connsiteX1" fmla="*/ 0 w 793087"/>
              <a:gd name="connsiteY1" fmla="*/ 2409578 h 2617396"/>
              <a:gd name="connsiteX2" fmla="*/ 0 w 793087"/>
              <a:gd name="connsiteY2" fmla="*/ 2617396 h 2617396"/>
              <a:gd name="connsiteX3" fmla="*/ 793087 w 793087"/>
              <a:gd name="connsiteY3" fmla="*/ 0 h 2617396"/>
              <a:gd name="connsiteX4" fmla="*/ 714895 w 793087"/>
              <a:gd name="connsiteY4" fmla="*/ 11202 h 2617396"/>
              <a:gd name="connsiteX0" fmla="*/ 714896 w 793087"/>
              <a:gd name="connsiteY0" fmla="*/ 0 h 2617699"/>
              <a:gd name="connsiteX1" fmla="*/ 0 w 793087"/>
              <a:gd name="connsiteY1" fmla="*/ 2409881 h 2617699"/>
              <a:gd name="connsiteX2" fmla="*/ 0 w 793087"/>
              <a:gd name="connsiteY2" fmla="*/ 2617699 h 2617699"/>
              <a:gd name="connsiteX3" fmla="*/ 793087 w 793087"/>
              <a:gd name="connsiteY3" fmla="*/ 303 h 2617699"/>
              <a:gd name="connsiteX4" fmla="*/ 714896 w 793087"/>
              <a:gd name="connsiteY4" fmla="*/ 0 h 2617699"/>
              <a:gd name="connsiteX0" fmla="*/ 2050497 w 2128688"/>
              <a:gd name="connsiteY0" fmla="*/ 0 h 6831955"/>
              <a:gd name="connsiteX1" fmla="*/ 1335601 w 2128688"/>
              <a:gd name="connsiteY1" fmla="*/ 2409881 h 6831955"/>
              <a:gd name="connsiteX2" fmla="*/ 0 w 2128688"/>
              <a:gd name="connsiteY2" fmla="*/ 6831955 h 6831955"/>
              <a:gd name="connsiteX3" fmla="*/ 2128688 w 2128688"/>
              <a:gd name="connsiteY3" fmla="*/ 303 h 6831955"/>
              <a:gd name="connsiteX4" fmla="*/ 2050497 w 2128688"/>
              <a:gd name="connsiteY4" fmla="*/ 0 h 6831955"/>
              <a:gd name="connsiteX0" fmla="*/ 2129062 w 2207253"/>
              <a:gd name="connsiteY0" fmla="*/ 0 h 6832482"/>
              <a:gd name="connsiteX1" fmla="*/ 0 w 2207253"/>
              <a:gd name="connsiteY1" fmla="*/ 6832482 h 6832482"/>
              <a:gd name="connsiteX2" fmla="*/ 78565 w 2207253"/>
              <a:gd name="connsiteY2" fmla="*/ 6831955 h 6832482"/>
              <a:gd name="connsiteX3" fmla="*/ 2207253 w 2207253"/>
              <a:gd name="connsiteY3" fmla="*/ 303 h 6832482"/>
              <a:gd name="connsiteX4" fmla="*/ 2129062 w 2207253"/>
              <a:gd name="connsiteY4" fmla="*/ 0 h 6832482"/>
              <a:gd name="connsiteX0" fmla="*/ 2464748 w 2542939"/>
              <a:gd name="connsiteY0" fmla="*/ 0 h 6832482"/>
              <a:gd name="connsiteX1" fmla="*/ 0 w 2542939"/>
              <a:gd name="connsiteY1" fmla="*/ 6832482 h 6832482"/>
              <a:gd name="connsiteX2" fmla="*/ 414251 w 2542939"/>
              <a:gd name="connsiteY2" fmla="*/ 6831955 h 6832482"/>
              <a:gd name="connsiteX3" fmla="*/ 2542939 w 2542939"/>
              <a:gd name="connsiteY3" fmla="*/ 303 h 6832482"/>
              <a:gd name="connsiteX4" fmla="*/ 2464748 w 2542939"/>
              <a:gd name="connsiteY4" fmla="*/ 0 h 6832482"/>
              <a:gd name="connsiteX0" fmla="*/ 2464748 w 2542939"/>
              <a:gd name="connsiteY0" fmla="*/ 0 h 6835841"/>
              <a:gd name="connsiteX1" fmla="*/ 0 w 2542939"/>
              <a:gd name="connsiteY1" fmla="*/ 6832482 h 6835841"/>
              <a:gd name="connsiteX2" fmla="*/ 53842 w 2542939"/>
              <a:gd name="connsiteY2" fmla="*/ 6835841 h 6835841"/>
              <a:gd name="connsiteX3" fmla="*/ 2542939 w 2542939"/>
              <a:gd name="connsiteY3" fmla="*/ 303 h 6835841"/>
              <a:gd name="connsiteX4" fmla="*/ 2464748 w 2542939"/>
              <a:gd name="connsiteY4" fmla="*/ 0 h 6835841"/>
              <a:gd name="connsiteX0" fmla="*/ 2464748 w 2542939"/>
              <a:gd name="connsiteY0" fmla="*/ 0 h 6832482"/>
              <a:gd name="connsiteX1" fmla="*/ 0 w 2542939"/>
              <a:gd name="connsiteY1" fmla="*/ 6832482 h 6832482"/>
              <a:gd name="connsiteX2" fmla="*/ 76363 w 2542939"/>
              <a:gd name="connsiteY2" fmla="*/ 6815933 h 6832482"/>
              <a:gd name="connsiteX3" fmla="*/ 2542939 w 2542939"/>
              <a:gd name="connsiteY3" fmla="*/ 303 h 6832482"/>
              <a:gd name="connsiteX4" fmla="*/ 2464748 w 2542939"/>
              <a:gd name="connsiteY4" fmla="*/ 0 h 6832482"/>
              <a:gd name="connsiteX0" fmla="*/ 2472255 w 2550446"/>
              <a:gd name="connsiteY0" fmla="*/ 0 h 6815933"/>
              <a:gd name="connsiteX1" fmla="*/ 0 w 2550446"/>
              <a:gd name="connsiteY1" fmla="*/ 6815892 h 6815933"/>
              <a:gd name="connsiteX2" fmla="*/ 83870 w 2550446"/>
              <a:gd name="connsiteY2" fmla="*/ 6815933 h 6815933"/>
              <a:gd name="connsiteX3" fmla="*/ 2550446 w 2550446"/>
              <a:gd name="connsiteY3" fmla="*/ 303 h 6815933"/>
              <a:gd name="connsiteX4" fmla="*/ 2472255 w 2550446"/>
              <a:gd name="connsiteY4" fmla="*/ 0 h 6815933"/>
              <a:gd name="connsiteX0" fmla="*/ 2472255 w 2550446"/>
              <a:gd name="connsiteY0" fmla="*/ 0 h 6819251"/>
              <a:gd name="connsiteX1" fmla="*/ 0 w 2550446"/>
              <a:gd name="connsiteY1" fmla="*/ 6815892 h 6819251"/>
              <a:gd name="connsiteX2" fmla="*/ 76363 w 2550446"/>
              <a:gd name="connsiteY2" fmla="*/ 6819251 h 6819251"/>
              <a:gd name="connsiteX3" fmla="*/ 2550446 w 2550446"/>
              <a:gd name="connsiteY3" fmla="*/ 303 h 6819251"/>
              <a:gd name="connsiteX4" fmla="*/ 2472255 w 2550446"/>
              <a:gd name="connsiteY4" fmla="*/ 0 h 6819251"/>
              <a:gd name="connsiteX0" fmla="*/ 2472255 w 2550446"/>
              <a:gd name="connsiteY0" fmla="*/ 0 h 6819251"/>
              <a:gd name="connsiteX1" fmla="*/ 0 w 2550446"/>
              <a:gd name="connsiteY1" fmla="*/ 6815892 h 6819251"/>
              <a:gd name="connsiteX2" fmla="*/ 69813 w 2550446"/>
              <a:gd name="connsiteY2" fmla="*/ 6819251 h 6819251"/>
              <a:gd name="connsiteX3" fmla="*/ 2550446 w 2550446"/>
              <a:gd name="connsiteY3" fmla="*/ 303 h 6819251"/>
              <a:gd name="connsiteX4" fmla="*/ 2472255 w 2550446"/>
              <a:gd name="connsiteY4" fmla="*/ 0 h 6819251"/>
              <a:gd name="connsiteX0" fmla="*/ 2467887 w 2546078"/>
              <a:gd name="connsiteY0" fmla="*/ 0 h 6827473"/>
              <a:gd name="connsiteX1" fmla="*/ 0 w 2546078"/>
              <a:gd name="connsiteY1" fmla="*/ 6827473 h 6827473"/>
              <a:gd name="connsiteX2" fmla="*/ 65445 w 2546078"/>
              <a:gd name="connsiteY2" fmla="*/ 6819251 h 6827473"/>
              <a:gd name="connsiteX3" fmla="*/ 2546078 w 2546078"/>
              <a:gd name="connsiteY3" fmla="*/ 303 h 6827473"/>
              <a:gd name="connsiteX4" fmla="*/ 2467887 w 2546078"/>
              <a:gd name="connsiteY4" fmla="*/ 0 h 6827473"/>
              <a:gd name="connsiteX0" fmla="*/ 2465703 w 2543894"/>
              <a:gd name="connsiteY0" fmla="*/ 0 h 6824578"/>
              <a:gd name="connsiteX1" fmla="*/ 0 w 2543894"/>
              <a:gd name="connsiteY1" fmla="*/ 6824578 h 6824578"/>
              <a:gd name="connsiteX2" fmla="*/ 63261 w 2543894"/>
              <a:gd name="connsiteY2" fmla="*/ 6819251 h 6824578"/>
              <a:gd name="connsiteX3" fmla="*/ 2543894 w 2543894"/>
              <a:gd name="connsiteY3" fmla="*/ 303 h 6824578"/>
              <a:gd name="connsiteX4" fmla="*/ 2465703 w 2543894"/>
              <a:gd name="connsiteY4" fmla="*/ 0 h 6824578"/>
              <a:gd name="connsiteX0" fmla="*/ 2465703 w 2543894"/>
              <a:gd name="connsiteY0" fmla="*/ 0 h 6819251"/>
              <a:gd name="connsiteX1" fmla="*/ 0 w 2543894"/>
              <a:gd name="connsiteY1" fmla="*/ 6818787 h 6819251"/>
              <a:gd name="connsiteX2" fmla="*/ 63261 w 2543894"/>
              <a:gd name="connsiteY2" fmla="*/ 6819251 h 6819251"/>
              <a:gd name="connsiteX3" fmla="*/ 2543894 w 2543894"/>
              <a:gd name="connsiteY3" fmla="*/ 303 h 6819251"/>
              <a:gd name="connsiteX4" fmla="*/ 2465703 w 2543894"/>
              <a:gd name="connsiteY4" fmla="*/ 0 h 6819251"/>
              <a:gd name="connsiteX0" fmla="*/ 2475699 w 2543894"/>
              <a:gd name="connsiteY0" fmla="*/ 2348 h 6818948"/>
              <a:gd name="connsiteX1" fmla="*/ 0 w 2543894"/>
              <a:gd name="connsiteY1" fmla="*/ 6818484 h 6818948"/>
              <a:gd name="connsiteX2" fmla="*/ 63261 w 2543894"/>
              <a:gd name="connsiteY2" fmla="*/ 6818948 h 6818948"/>
              <a:gd name="connsiteX3" fmla="*/ 2543894 w 2543894"/>
              <a:gd name="connsiteY3" fmla="*/ 0 h 6818948"/>
              <a:gd name="connsiteX4" fmla="*/ 2475699 w 2543894"/>
              <a:gd name="connsiteY4" fmla="*/ 2348 h 681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3894" h="6818948">
                <a:moveTo>
                  <a:pt x="2475699" y="2348"/>
                </a:moveTo>
                <a:lnTo>
                  <a:pt x="0" y="6818484"/>
                </a:lnTo>
                <a:lnTo>
                  <a:pt x="63261" y="6818948"/>
                </a:lnTo>
                <a:lnTo>
                  <a:pt x="2543894" y="0"/>
                </a:lnTo>
                <a:lnTo>
                  <a:pt x="2475699" y="2348"/>
                </a:lnTo>
                <a:close/>
              </a:path>
            </a:pathLst>
          </a:custGeom>
          <a:solidFill>
            <a:srgbClr val="6027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aseline="0" dirty="0"/>
              <a:t> </a:t>
            </a:r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9E1F33A2-6AB5-909D-A019-41E699D6D660}"/>
              </a:ext>
            </a:extLst>
          </p:cNvPr>
          <p:cNvSpPr/>
          <p:nvPr/>
        </p:nvSpPr>
        <p:spPr>
          <a:xfrm flipH="1">
            <a:off x="10793863" y="-1580"/>
            <a:ext cx="662226" cy="6862704"/>
          </a:xfrm>
          <a:custGeom>
            <a:avLst/>
            <a:gdLst>
              <a:gd name="connsiteX0" fmla="*/ 714895 w 789709"/>
              <a:gd name="connsiteY0" fmla="*/ 16625 h 2601883"/>
              <a:gd name="connsiteX1" fmla="*/ 0 w 789709"/>
              <a:gd name="connsiteY1" fmla="*/ 2394065 h 2601883"/>
              <a:gd name="connsiteX2" fmla="*/ 0 w 789709"/>
              <a:gd name="connsiteY2" fmla="*/ 2601883 h 2601883"/>
              <a:gd name="connsiteX3" fmla="*/ 789709 w 789709"/>
              <a:gd name="connsiteY3" fmla="*/ 0 h 2601883"/>
              <a:gd name="connsiteX4" fmla="*/ 714895 w 789709"/>
              <a:gd name="connsiteY4" fmla="*/ 16625 h 2601883"/>
              <a:gd name="connsiteX0" fmla="*/ 714895 w 789709"/>
              <a:gd name="connsiteY0" fmla="*/ 0 h 2606194"/>
              <a:gd name="connsiteX1" fmla="*/ 0 w 789709"/>
              <a:gd name="connsiteY1" fmla="*/ 2398376 h 2606194"/>
              <a:gd name="connsiteX2" fmla="*/ 0 w 789709"/>
              <a:gd name="connsiteY2" fmla="*/ 2606194 h 2606194"/>
              <a:gd name="connsiteX3" fmla="*/ 789709 w 789709"/>
              <a:gd name="connsiteY3" fmla="*/ 4311 h 2606194"/>
              <a:gd name="connsiteX4" fmla="*/ 714895 w 789709"/>
              <a:gd name="connsiteY4" fmla="*/ 0 h 2606194"/>
              <a:gd name="connsiteX0" fmla="*/ 714895 w 793310"/>
              <a:gd name="connsiteY0" fmla="*/ 3280 h 2609474"/>
              <a:gd name="connsiteX1" fmla="*/ 0 w 793310"/>
              <a:gd name="connsiteY1" fmla="*/ 2401656 h 2609474"/>
              <a:gd name="connsiteX2" fmla="*/ 0 w 793310"/>
              <a:gd name="connsiteY2" fmla="*/ 2609474 h 2609474"/>
              <a:gd name="connsiteX3" fmla="*/ 793310 w 793310"/>
              <a:gd name="connsiteY3" fmla="*/ 0 h 2609474"/>
              <a:gd name="connsiteX4" fmla="*/ 714895 w 793310"/>
              <a:gd name="connsiteY4" fmla="*/ 3280 h 2609474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3 h 2606194"/>
              <a:gd name="connsiteX4" fmla="*/ 714895 w 790358"/>
              <a:gd name="connsiteY4" fmla="*/ 0 h 2606194"/>
              <a:gd name="connsiteX0" fmla="*/ 714895 w 793310"/>
              <a:gd name="connsiteY0" fmla="*/ 12612 h 2618806"/>
              <a:gd name="connsiteX1" fmla="*/ 0 w 793310"/>
              <a:gd name="connsiteY1" fmla="*/ 2410988 h 2618806"/>
              <a:gd name="connsiteX2" fmla="*/ 0 w 793310"/>
              <a:gd name="connsiteY2" fmla="*/ 2618806 h 2618806"/>
              <a:gd name="connsiteX3" fmla="*/ 793310 w 793310"/>
              <a:gd name="connsiteY3" fmla="*/ 0 h 2618806"/>
              <a:gd name="connsiteX4" fmla="*/ 714895 w 793310"/>
              <a:gd name="connsiteY4" fmla="*/ 12612 h 2618806"/>
              <a:gd name="connsiteX0" fmla="*/ 714895 w 796262"/>
              <a:gd name="connsiteY0" fmla="*/ 0 h 2606194"/>
              <a:gd name="connsiteX1" fmla="*/ 0 w 796262"/>
              <a:gd name="connsiteY1" fmla="*/ 2398376 h 2606194"/>
              <a:gd name="connsiteX2" fmla="*/ 0 w 796262"/>
              <a:gd name="connsiteY2" fmla="*/ 2606194 h 2606194"/>
              <a:gd name="connsiteX3" fmla="*/ 796262 w 796262"/>
              <a:gd name="connsiteY3" fmla="*/ 15387 h 2606194"/>
              <a:gd name="connsiteX4" fmla="*/ 714895 w 796262"/>
              <a:gd name="connsiteY4" fmla="*/ 0 h 2606194"/>
              <a:gd name="connsiteX0" fmla="*/ 714895 w 799214"/>
              <a:gd name="connsiteY0" fmla="*/ 15723 h 2621917"/>
              <a:gd name="connsiteX1" fmla="*/ 0 w 799214"/>
              <a:gd name="connsiteY1" fmla="*/ 2414099 h 2621917"/>
              <a:gd name="connsiteX2" fmla="*/ 0 w 799214"/>
              <a:gd name="connsiteY2" fmla="*/ 2621917 h 2621917"/>
              <a:gd name="connsiteX3" fmla="*/ 799214 w 799214"/>
              <a:gd name="connsiteY3" fmla="*/ 0 h 2621917"/>
              <a:gd name="connsiteX4" fmla="*/ 714895 w 799214"/>
              <a:gd name="connsiteY4" fmla="*/ 15723 h 2621917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5 h 2606194"/>
              <a:gd name="connsiteX4" fmla="*/ 714895 w 790358"/>
              <a:gd name="connsiteY4" fmla="*/ 0 h 2606194"/>
              <a:gd name="connsiteX0" fmla="*/ 714895 w 793087"/>
              <a:gd name="connsiteY0" fmla="*/ 11202 h 2617396"/>
              <a:gd name="connsiteX1" fmla="*/ 0 w 793087"/>
              <a:gd name="connsiteY1" fmla="*/ 2409578 h 2617396"/>
              <a:gd name="connsiteX2" fmla="*/ 0 w 793087"/>
              <a:gd name="connsiteY2" fmla="*/ 2617396 h 2617396"/>
              <a:gd name="connsiteX3" fmla="*/ 793087 w 793087"/>
              <a:gd name="connsiteY3" fmla="*/ 0 h 2617396"/>
              <a:gd name="connsiteX4" fmla="*/ 714895 w 793087"/>
              <a:gd name="connsiteY4" fmla="*/ 11202 h 2617396"/>
              <a:gd name="connsiteX0" fmla="*/ 714896 w 793087"/>
              <a:gd name="connsiteY0" fmla="*/ 0 h 2617699"/>
              <a:gd name="connsiteX1" fmla="*/ 0 w 793087"/>
              <a:gd name="connsiteY1" fmla="*/ 2409881 h 2617699"/>
              <a:gd name="connsiteX2" fmla="*/ 0 w 793087"/>
              <a:gd name="connsiteY2" fmla="*/ 2617699 h 2617699"/>
              <a:gd name="connsiteX3" fmla="*/ 793087 w 793087"/>
              <a:gd name="connsiteY3" fmla="*/ 303 h 2617699"/>
              <a:gd name="connsiteX4" fmla="*/ 714896 w 793087"/>
              <a:gd name="connsiteY4" fmla="*/ 0 h 2617699"/>
              <a:gd name="connsiteX0" fmla="*/ 2050497 w 2128688"/>
              <a:gd name="connsiteY0" fmla="*/ 0 h 6831955"/>
              <a:gd name="connsiteX1" fmla="*/ 1335601 w 2128688"/>
              <a:gd name="connsiteY1" fmla="*/ 2409881 h 6831955"/>
              <a:gd name="connsiteX2" fmla="*/ 0 w 2128688"/>
              <a:gd name="connsiteY2" fmla="*/ 6831955 h 6831955"/>
              <a:gd name="connsiteX3" fmla="*/ 2128688 w 2128688"/>
              <a:gd name="connsiteY3" fmla="*/ 303 h 6831955"/>
              <a:gd name="connsiteX4" fmla="*/ 2050497 w 2128688"/>
              <a:gd name="connsiteY4" fmla="*/ 0 h 6831955"/>
              <a:gd name="connsiteX0" fmla="*/ 2129062 w 2207253"/>
              <a:gd name="connsiteY0" fmla="*/ 0 h 6832482"/>
              <a:gd name="connsiteX1" fmla="*/ 0 w 2207253"/>
              <a:gd name="connsiteY1" fmla="*/ 6832482 h 6832482"/>
              <a:gd name="connsiteX2" fmla="*/ 78565 w 2207253"/>
              <a:gd name="connsiteY2" fmla="*/ 6831955 h 6832482"/>
              <a:gd name="connsiteX3" fmla="*/ 2207253 w 2207253"/>
              <a:gd name="connsiteY3" fmla="*/ 303 h 6832482"/>
              <a:gd name="connsiteX4" fmla="*/ 2129062 w 2207253"/>
              <a:gd name="connsiteY4" fmla="*/ 0 h 6832482"/>
              <a:gd name="connsiteX0" fmla="*/ 2464748 w 2542939"/>
              <a:gd name="connsiteY0" fmla="*/ 0 h 6832482"/>
              <a:gd name="connsiteX1" fmla="*/ 0 w 2542939"/>
              <a:gd name="connsiteY1" fmla="*/ 6832482 h 6832482"/>
              <a:gd name="connsiteX2" fmla="*/ 414251 w 2542939"/>
              <a:gd name="connsiteY2" fmla="*/ 6831955 h 6832482"/>
              <a:gd name="connsiteX3" fmla="*/ 2542939 w 2542939"/>
              <a:gd name="connsiteY3" fmla="*/ 303 h 6832482"/>
              <a:gd name="connsiteX4" fmla="*/ 2464748 w 2542939"/>
              <a:gd name="connsiteY4" fmla="*/ 0 h 6832482"/>
              <a:gd name="connsiteX0" fmla="*/ 2464748 w 2542939"/>
              <a:gd name="connsiteY0" fmla="*/ 0 h 6835841"/>
              <a:gd name="connsiteX1" fmla="*/ 0 w 2542939"/>
              <a:gd name="connsiteY1" fmla="*/ 6832482 h 6835841"/>
              <a:gd name="connsiteX2" fmla="*/ 53842 w 2542939"/>
              <a:gd name="connsiteY2" fmla="*/ 6835841 h 6835841"/>
              <a:gd name="connsiteX3" fmla="*/ 2542939 w 2542939"/>
              <a:gd name="connsiteY3" fmla="*/ 303 h 6835841"/>
              <a:gd name="connsiteX4" fmla="*/ 2464748 w 2542939"/>
              <a:gd name="connsiteY4" fmla="*/ 0 h 6835841"/>
              <a:gd name="connsiteX0" fmla="*/ 2464748 w 2542939"/>
              <a:gd name="connsiteY0" fmla="*/ 0 h 6832482"/>
              <a:gd name="connsiteX1" fmla="*/ 0 w 2542939"/>
              <a:gd name="connsiteY1" fmla="*/ 6832482 h 6832482"/>
              <a:gd name="connsiteX2" fmla="*/ 76363 w 2542939"/>
              <a:gd name="connsiteY2" fmla="*/ 6815933 h 6832482"/>
              <a:gd name="connsiteX3" fmla="*/ 2542939 w 2542939"/>
              <a:gd name="connsiteY3" fmla="*/ 303 h 6832482"/>
              <a:gd name="connsiteX4" fmla="*/ 2464748 w 2542939"/>
              <a:gd name="connsiteY4" fmla="*/ 0 h 6832482"/>
              <a:gd name="connsiteX0" fmla="*/ 2472255 w 2550446"/>
              <a:gd name="connsiteY0" fmla="*/ 0 h 6815933"/>
              <a:gd name="connsiteX1" fmla="*/ 0 w 2550446"/>
              <a:gd name="connsiteY1" fmla="*/ 6815892 h 6815933"/>
              <a:gd name="connsiteX2" fmla="*/ 83870 w 2550446"/>
              <a:gd name="connsiteY2" fmla="*/ 6815933 h 6815933"/>
              <a:gd name="connsiteX3" fmla="*/ 2550446 w 2550446"/>
              <a:gd name="connsiteY3" fmla="*/ 303 h 6815933"/>
              <a:gd name="connsiteX4" fmla="*/ 2472255 w 2550446"/>
              <a:gd name="connsiteY4" fmla="*/ 0 h 6815933"/>
              <a:gd name="connsiteX0" fmla="*/ 2472255 w 2550446"/>
              <a:gd name="connsiteY0" fmla="*/ 0 h 6819251"/>
              <a:gd name="connsiteX1" fmla="*/ 0 w 2550446"/>
              <a:gd name="connsiteY1" fmla="*/ 6815892 h 6819251"/>
              <a:gd name="connsiteX2" fmla="*/ 76363 w 2550446"/>
              <a:gd name="connsiteY2" fmla="*/ 6819251 h 6819251"/>
              <a:gd name="connsiteX3" fmla="*/ 2550446 w 2550446"/>
              <a:gd name="connsiteY3" fmla="*/ 303 h 6819251"/>
              <a:gd name="connsiteX4" fmla="*/ 2472255 w 2550446"/>
              <a:gd name="connsiteY4" fmla="*/ 0 h 6819251"/>
              <a:gd name="connsiteX0" fmla="*/ 2472255 w 2695414"/>
              <a:gd name="connsiteY0" fmla="*/ 0 h 6819251"/>
              <a:gd name="connsiteX1" fmla="*/ 0 w 2695414"/>
              <a:gd name="connsiteY1" fmla="*/ 6815892 h 6819251"/>
              <a:gd name="connsiteX2" fmla="*/ 76363 w 2695414"/>
              <a:gd name="connsiteY2" fmla="*/ 6819251 h 6819251"/>
              <a:gd name="connsiteX3" fmla="*/ 2695414 w 2695414"/>
              <a:gd name="connsiteY3" fmla="*/ 5140 h 6819251"/>
              <a:gd name="connsiteX4" fmla="*/ 2472255 w 2695414"/>
              <a:gd name="connsiteY4" fmla="*/ 0 h 6819251"/>
              <a:gd name="connsiteX0" fmla="*/ 2347997 w 2695414"/>
              <a:gd name="connsiteY0" fmla="*/ 0 h 6819251"/>
              <a:gd name="connsiteX1" fmla="*/ 0 w 2695414"/>
              <a:gd name="connsiteY1" fmla="*/ 6815892 h 6819251"/>
              <a:gd name="connsiteX2" fmla="*/ 76363 w 2695414"/>
              <a:gd name="connsiteY2" fmla="*/ 6819251 h 6819251"/>
              <a:gd name="connsiteX3" fmla="*/ 2695414 w 2695414"/>
              <a:gd name="connsiteY3" fmla="*/ 5140 h 6819251"/>
              <a:gd name="connsiteX4" fmla="*/ 2347997 w 2695414"/>
              <a:gd name="connsiteY4" fmla="*/ 0 h 6819251"/>
              <a:gd name="connsiteX0" fmla="*/ 2347997 w 2695414"/>
              <a:gd name="connsiteY0" fmla="*/ 0 h 6819251"/>
              <a:gd name="connsiteX1" fmla="*/ 0 w 2695414"/>
              <a:gd name="connsiteY1" fmla="*/ 6815892 h 6819251"/>
              <a:gd name="connsiteX2" fmla="*/ 200622 w 2695414"/>
              <a:gd name="connsiteY2" fmla="*/ 6819251 h 6819251"/>
              <a:gd name="connsiteX3" fmla="*/ 2695414 w 2695414"/>
              <a:gd name="connsiteY3" fmla="*/ 5140 h 6819251"/>
              <a:gd name="connsiteX4" fmla="*/ 2347997 w 2695414"/>
              <a:gd name="connsiteY4" fmla="*/ 0 h 6819251"/>
              <a:gd name="connsiteX0" fmla="*/ 2472254 w 2819671"/>
              <a:gd name="connsiteY0" fmla="*/ 0 h 6820729"/>
              <a:gd name="connsiteX1" fmla="*/ 0 w 2819671"/>
              <a:gd name="connsiteY1" fmla="*/ 6820729 h 6820729"/>
              <a:gd name="connsiteX2" fmla="*/ 324879 w 2819671"/>
              <a:gd name="connsiteY2" fmla="*/ 6819251 h 6820729"/>
              <a:gd name="connsiteX3" fmla="*/ 2819671 w 2819671"/>
              <a:gd name="connsiteY3" fmla="*/ 5140 h 6820729"/>
              <a:gd name="connsiteX4" fmla="*/ 2472254 w 2819671"/>
              <a:gd name="connsiteY4" fmla="*/ 0 h 6820729"/>
              <a:gd name="connsiteX0" fmla="*/ 2472254 w 2819671"/>
              <a:gd name="connsiteY0" fmla="*/ 0 h 6820729"/>
              <a:gd name="connsiteX1" fmla="*/ 0 w 2819671"/>
              <a:gd name="connsiteY1" fmla="*/ 6820729 h 6820729"/>
              <a:gd name="connsiteX2" fmla="*/ 324879 w 2819671"/>
              <a:gd name="connsiteY2" fmla="*/ 6819251 h 6820729"/>
              <a:gd name="connsiteX3" fmla="*/ 2819671 w 2819671"/>
              <a:gd name="connsiteY3" fmla="*/ 1429 h 6820729"/>
              <a:gd name="connsiteX4" fmla="*/ 2472254 w 2819671"/>
              <a:gd name="connsiteY4" fmla="*/ 0 h 6820729"/>
              <a:gd name="connsiteX0" fmla="*/ 2472254 w 2819671"/>
              <a:gd name="connsiteY0" fmla="*/ 0 h 6820729"/>
              <a:gd name="connsiteX1" fmla="*/ 0 w 2819671"/>
              <a:gd name="connsiteY1" fmla="*/ 6820729 h 6820729"/>
              <a:gd name="connsiteX2" fmla="*/ 324879 w 2819671"/>
              <a:gd name="connsiteY2" fmla="*/ 6819251 h 6820729"/>
              <a:gd name="connsiteX3" fmla="*/ 2819671 w 2819671"/>
              <a:gd name="connsiteY3" fmla="*/ 1429 h 6820729"/>
              <a:gd name="connsiteX4" fmla="*/ 2472254 w 2819671"/>
              <a:gd name="connsiteY4" fmla="*/ 0 h 6820729"/>
              <a:gd name="connsiteX0" fmla="*/ 2472254 w 2819671"/>
              <a:gd name="connsiteY0" fmla="*/ 1572 h 6822301"/>
              <a:gd name="connsiteX1" fmla="*/ 0 w 2819671"/>
              <a:gd name="connsiteY1" fmla="*/ 6822301 h 6822301"/>
              <a:gd name="connsiteX2" fmla="*/ 324879 w 2819671"/>
              <a:gd name="connsiteY2" fmla="*/ 6820823 h 6822301"/>
              <a:gd name="connsiteX3" fmla="*/ 2819671 w 2819671"/>
              <a:gd name="connsiteY3" fmla="*/ 0 h 6822301"/>
              <a:gd name="connsiteX4" fmla="*/ 2472254 w 2819671"/>
              <a:gd name="connsiteY4" fmla="*/ 1572 h 6822301"/>
              <a:gd name="connsiteX0" fmla="*/ 2472254 w 2819671"/>
              <a:gd name="connsiteY0" fmla="*/ 1572 h 6822301"/>
              <a:gd name="connsiteX1" fmla="*/ 0 w 2819671"/>
              <a:gd name="connsiteY1" fmla="*/ 6822301 h 6822301"/>
              <a:gd name="connsiteX2" fmla="*/ 324880 w 2819671"/>
              <a:gd name="connsiteY2" fmla="*/ 6820823 h 6822301"/>
              <a:gd name="connsiteX3" fmla="*/ 2819671 w 2819671"/>
              <a:gd name="connsiteY3" fmla="*/ 0 h 6822301"/>
              <a:gd name="connsiteX4" fmla="*/ 2472254 w 2819671"/>
              <a:gd name="connsiteY4" fmla="*/ 1572 h 6822301"/>
              <a:gd name="connsiteX0" fmla="*/ 2472254 w 2819671"/>
              <a:gd name="connsiteY0" fmla="*/ 1572 h 6822301"/>
              <a:gd name="connsiteX1" fmla="*/ 0 w 2819671"/>
              <a:gd name="connsiteY1" fmla="*/ 6822301 h 6822301"/>
              <a:gd name="connsiteX2" fmla="*/ 324880 w 2819671"/>
              <a:gd name="connsiteY2" fmla="*/ 6820823 h 6822301"/>
              <a:gd name="connsiteX3" fmla="*/ 2819671 w 2819671"/>
              <a:gd name="connsiteY3" fmla="*/ 0 h 6822301"/>
              <a:gd name="connsiteX4" fmla="*/ 2472254 w 2819671"/>
              <a:gd name="connsiteY4" fmla="*/ 1572 h 6822301"/>
              <a:gd name="connsiteX0" fmla="*/ 2472254 w 2819671"/>
              <a:gd name="connsiteY0" fmla="*/ 1572 h 6826825"/>
              <a:gd name="connsiteX1" fmla="*/ 0 w 2819671"/>
              <a:gd name="connsiteY1" fmla="*/ 6822301 h 6826825"/>
              <a:gd name="connsiteX2" fmla="*/ 312029 w 2819671"/>
              <a:gd name="connsiteY2" fmla="*/ 6826825 h 6826825"/>
              <a:gd name="connsiteX3" fmla="*/ 2819671 w 2819671"/>
              <a:gd name="connsiteY3" fmla="*/ 0 h 6826825"/>
              <a:gd name="connsiteX4" fmla="*/ 2472254 w 2819671"/>
              <a:gd name="connsiteY4" fmla="*/ 1572 h 6826825"/>
              <a:gd name="connsiteX0" fmla="*/ 2472254 w 2819671"/>
              <a:gd name="connsiteY0" fmla="*/ 1572 h 6823929"/>
              <a:gd name="connsiteX1" fmla="*/ 0 w 2819671"/>
              <a:gd name="connsiteY1" fmla="*/ 6822301 h 6823929"/>
              <a:gd name="connsiteX2" fmla="*/ 299630 w 2819671"/>
              <a:gd name="connsiteY2" fmla="*/ 6823929 h 6823929"/>
              <a:gd name="connsiteX3" fmla="*/ 2819671 w 2819671"/>
              <a:gd name="connsiteY3" fmla="*/ 0 h 6823929"/>
              <a:gd name="connsiteX4" fmla="*/ 2472254 w 2819671"/>
              <a:gd name="connsiteY4" fmla="*/ 1572 h 682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671" h="6823929">
                <a:moveTo>
                  <a:pt x="2472254" y="1572"/>
                </a:moveTo>
                <a:lnTo>
                  <a:pt x="0" y="6822301"/>
                </a:lnTo>
                <a:lnTo>
                  <a:pt x="299630" y="6823929"/>
                </a:lnTo>
                <a:lnTo>
                  <a:pt x="2819671" y="0"/>
                </a:lnTo>
                <a:lnTo>
                  <a:pt x="2472254" y="1572"/>
                </a:lnTo>
                <a:close/>
              </a:path>
            </a:pathLst>
          </a:custGeom>
          <a:solidFill>
            <a:srgbClr val="6027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aseline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9515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chapitre Reconversion de sites">
    <p:bg>
      <p:bgPr>
        <a:solidFill>
          <a:srgbClr val="73C07F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5B775374-A4F1-20D5-D949-E61A9A397957}"/>
              </a:ext>
            </a:extLst>
          </p:cNvPr>
          <p:cNvSpPr/>
          <p:nvPr/>
        </p:nvSpPr>
        <p:spPr>
          <a:xfrm>
            <a:off x="-9525" y="-14398"/>
            <a:ext cx="8084709" cy="3259752"/>
          </a:xfrm>
          <a:custGeom>
            <a:avLst/>
            <a:gdLst>
              <a:gd name="connsiteX0" fmla="*/ 0 w 8079971"/>
              <a:gd name="connsiteY0" fmla="*/ 16626 h 3266902"/>
              <a:gd name="connsiteX1" fmla="*/ 0 w 8079971"/>
              <a:gd name="connsiteY1" fmla="*/ 2468880 h 3266902"/>
              <a:gd name="connsiteX2" fmla="*/ 814648 w 8079971"/>
              <a:gd name="connsiteY2" fmla="*/ 3266902 h 3266902"/>
              <a:gd name="connsiteX3" fmla="*/ 8079971 w 8079971"/>
              <a:gd name="connsiteY3" fmla="*/ 0 h 3266902"/>
              <a:gd name="connsiteX4" fmla="*/ 0 w 8079971"/>
              <a:gd name="connsiteY4" fmla="*/ 16626 h 3266902"/>
              <a:gd name="connsiteX0" fmla="*/ 0 w 8079971"/>
              <a:gd name="connsiteY0" fmla="*/ 7150 h 3266902"/>
              <a:gd name="connsiteX1" fmla="*/ 0 w 8079971"/>
              <a:gd name="connsiteY1" fmla="*/ 2468880 h 3266902"/>
              <a:gd name="connsiteX2" fmla="*/ 814648 w 8079971"/>
              <a:gd name="connsiteY2" fmla="*/ 3266902 h 3266902"/>
              <a:gd name="connsiteX3" fmla="*/ 8079971 w 8079971"/>
              <a:gd name="connsiteY3" fmla="*/ 0 h 3266902"/>
              <a:gd name="connsiteX4" fmla="*/ 0 w 8079971"/>
              <a:gd name="connsiteY4" fmla="*/ 7150 h 3266902"/>
              <a:gd name="connsiteX0" fmla="*/ 0 w 8084709"/>
              <a:gd name="connsiteY0" fmla="*/ 0 h 3259752"/>
              <a:gd name="connsiteX1" fmla="*/ 0 w 8084709"/>
              <a:gd name="connsiteY1" fmla="*/ 2461730 h 3259752"/>
              <a:gd name="connsiteX2" fmla="*/ 814648 w 8084709"/>
              <a:gd name="connsiteY2" fmla="*/ 3259752 h 3259752"/>
              <a:gd name="connsiteX3" fmla="*/ 8084709 w 8084709"/>
              <a:gd name="connsiteY3" fmla="*/ 2326 h 3259752"/>
              <a:gd name="connsiteX4" fmla="*/ 0 w 8084709"/>
              <a:gd name="connsiteY4" fmla="*/ 0 h 325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4709" h="3259752">
                <a:moveTo>
                  <a:pt x="0" y="0"/>
                </a:moveTo>
                <a:lnTo>
                  <a:pt x="0" y="2461730"/>
                </a:lnTo>
                <a:lnTo>
                  <a:pt x="814648" y="3259752"/>
                </a:lnTo>
                <a:lnTo>
                  <a:pt x="8084709" y="2326"/>
                </a:lnTo>
                <a:lnTo>
                  <a:pt x="0" y="0"/>
                </a:lnTo>
                <a:close/>
              </a:path>
            </a:pathLst>
          </a:custGeom>
          <a:solidFill>
            <a:srgbClr val="73C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  </a:t>
            </a: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B8229A2A-874F-3FEA-5E6D-EA1F3B5B0808}"/>
              </a:ext>
            </a:extLst>
          </p:cNvPr>
          <p:cNvSpPr/>
          <p:nvPr/>
        </p:nvSpPr>
        <p:spPr>
          <a:xfrm>
            <a:off x="6238600" y="885423"/>
            <a:ext cx="5963719" cy="5987063"/>
          </a:xfrm>
          <a:custGeom>
            <a:avLst/>
            <a:gdLst>
              <a:gd name="connsiteX0" fmla="*/ 5958038 w 5967663"/>
              <a:gd name="connsiteY0" fmla="*/ 0 h 5996539"/>
              <a:gd name="connsiteX1" fmla="*/ 0 w 5967663"/>
              <a:gd name="connsiteY1" fmla="*/ 5996539 h 5996539"/>
              <a:gd name="connsiteX2" fmla="*/ 5967663 w 5967663"/>
              <a:gd name="connsiteY2" fmla="*/ 5967663 h 5996539"/>
              <a:gd name="connsiteX3" fmla="*/ 5958038 w 5967663"/>
              <a:gd name="connsiteY3" fmla="*/ 0 h 5996539"/>
              <a:gd name="connsiteX0" fmla="*/ 5958038 w 5967663"/>
              <a:gd name="connsiteY0" fmla="*/ 0 h 5996539"/>
              <a:gd name="connsiteX1" fmla="*/ 0 w 5967663"/>
              <a:gd name="connsiteY1" fmla="*/ 5996539 h 5996539"/>
              <a:gd name="connsiteX2" fmla="*/ 5967663 w 5967663"/>
              <a:gd name="connsiteY2" fmla="*/ 5986615 h 5996539"/>
              <a:gd name="connsiteX3" fmla="*/ 5958038 w 5967663"/>
              <a:gd name="connsiteY3" fmla="*/ 0 h 5996539"/>
              <a:gd name="connsiteX0" fmla="*/ 5953300 w 5962925"/>
              <a:gd name="connsiteY0" fmla="*/ 0 h 5987063"/>
              <a:gd name="connsiteX1" fmla="*/ 0 w 5962925"/>
              <a:gd name="connsiteY1" fmla="*/ 5987063 h 5987063"/>
              <a:gd name="connsiteX2" fmla="*/ 5962925 w 5962925"/>
              <a:gd name="connsiteY2" fmla="*/ 5986615 h 5987063"/>
              <a:gd name="connsiteX3" fmla="*/ 5953300 w 5962925"/>
              <a:gd name="connsiteY3" fmla="*/ 0 h 5987063"/>
              <a:gd name="connsiteX0" fmla="*/ 5962776 w 5963719"/>
              <a:gd name="connsiteY0" fmla="*/ 0 h 5987063"/>
              <a:gd name="connsiteX1" fmla="*/ 0 w 5963719"/>
              <a:gd name="connsiteY1" fmla="*/ 5987063 h 5987063"/>
              <a:gd name="connsiteX2" fmla="*/ 5962925 w 5963719"/>
              <a:gd name="connsiteY2" fmla="*/ 5986615 h 5987063"/>
              <a:gd name="connsiteX3" fmla="*/ 5962776 w 5963719"/>
              <a:gd name="connsiteY3" fmla="*/ 0 h 598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719" h="5987063">
                <a:moveTo>
                  <a:pt x="5962776" y="0"/>
                </a:moveTo>
                <a:lnTo>
                  <a:pt x="0" y="5987063"/>
                </a:lnTo>
                <a:lnTo>
                  <a:pt x="5962925" y="5986615"/>
                </a:lnTo>
                <a:cubicBezTo>
                  <a:pt x="5959717" y="3994186"/>
                  <a:pt x="5965984" y="1982804"/>
                  <a:pt x="5962776" y="0"/>
                </a:cubicBezTo>
                <a:close/>
              </a:path>
            </a:pathLst>
          </a:custGeom>
          <a:solidFill>
            <a:srgbClr val="73C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BBADB6E-EF83-2B69-820F-9025871EA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749" y="3874168"/>
            <a:ext cx="6983902" cy="185877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>
                <a:latin typeface="+mj-lt"/>
              </a:defRPr>
            </a:lvl1pPr>
          </a:lstStyle>
          <a:p>
            <a:r>
              <a:rPr lang="fr-FR" dirty="0"/>
              <a:t>Titre chapitre</a:t>
            </a:r>
            <a:br>
              <a:rPr lang="fr-FR" dirty="0"/>
            </a:br>
            <a:r>
              <a:rPr lang="fr-FR" dirty="0"/>
              <a:t>Reconversion de sites</a:t>
            </a:r>
          </a:p>
        </p:txBody>
      </p:sp>
      <p:grpSp>
        <p:nvGrpSpPr>
          <p:cNvPr id="84" name="Graphique 3">
            <a:extLst>
              <a:ext uri="{FF2B5EF4-FFF2-40B4-BE49-F238E27FC236}">
                <a16:creationId xmlns:a16="http://schemas.microsoft.com/office/drawing/2014/main" id="{F10CEA32-7C4C-1832-5136-D34B1AD2E08B}"/>
              </a:ext>
            </a:extLst>
          </p:cNvPr>
          <p:cNvGrpSpPr/>
          <p:nvPr/>
        </p:nvGrpSpPr>
        <p:grpSpPr>
          <a:xfrm>
            <a:off x="9375350" y="5940920"/>
            <a:ext cx="2228493" cy="418731"/>
            <a:chOff x="9038423" y="5823604"/>
            <a:chExt cx="2498917" cy="469543"/>
          </a:xfrm>
          <a:solidFill>
            <a:schemeClr val="bg1"/>
          </a:solidFill>
        </p:grpSpPr>
        <p:grpSp>
          <p:nvGrpSpPr>
            <p:cNvPr id="85" name="Graphique 3">
              <a:extLst>
                <a:ext uri="{FF2B5EF4-FFF2-40B4-BE49-F238E27FC236}">
                  <a16:creationId xmlns:a16="http://schemas.microsoft.com/office/drawing/2014/main" id="{A74F1EC2-1ED0-15E9-6521-7D8CF4C8E2F9}"/>
                </a:ext>
              </a:extLst>
            </p:cNvPr>
            <p:cNvGrpSpPr/>
            <p:nvPr/>
          </p:nvGrpSpPr>
          <p:grpSpPr>
            <a:xfrm>
              <a:off x="10059818" y="5823604"/>
              <a:ext cx="1477522" cy="469543"/>
              <a:chOff x="10059818" y="5823604"/>
              <a:chExt cx="1477522" cy="469543"/>
            </a:xfrm>
            <a:grpFill/>
          </p:grpSpPr>
          <p:sp>
            <p:nvSpPr>
              <p:cNvPr id="88" name="Forme libre 87">
                <a:extLst>
                  <a:ext uri="{FF2B5EF4-FFF2-40B4-BE49-F238E27FC236}">
                    <a16:creationId xmlns:a16="http://schemas.microsoft.com/office/drawing/2014/main" id="{78D140B9-DBAF-6698-DAF5-66A1842FC3C0}"/>
                  </a:ext>
                </a:extLst>
              </p:cNvPr>
              <p:cNvSpPr/>
              <p:nvPr/>
            </p:nvSpPr>
            <p:spPr>
              <a:xfrm>
                <a:off x="10059818" y="5836468"/>
                <a:ext cx="246075" cy="164125"/>
              </a:xfrm>
              <a:custGeom>
                <a:avLst/>
                <a:gdLst>
                  <a:gd name="connsiteX0" fmla="*/ 0 w 246075"/>
                  <a:gd name="connsiteY0" fmla="*/ 0 h 164125"/>
                  <a:gd name="connsiteX1" fmla="*/ 31107 w 246075"/>
                  <a:gd name="connsiteY1" fmla="*/ 0 h 164125"/>
                  <a:gd name="connsiteX2" fmla="*/ 69055 w 246075"/>
                  <a:gd name="connsiteY2" fmla="*/ 109667 h 164125"/>
                  <a:gd name="connsiteX3" fmla="*/ 70765 w 246075"/>
                  <a:gd name="connsiteY3" fmla="*/ 109667 h 164125"/>
                  <a:gd name="connsiteX4" fmla="*/ 114379 w 246075"/>
                  <a:gd name="connsiteY4" fmla="*/ 0 h 164125"/>
                  <a:gd name="connsiteX5" fmla="*/ 131696 w 246075"/>
                  <a:gd name="connsiteY5" fmla="*/ 0 h 164125"/>
                  <a:gd name="connsiteX6" fmla="*/ 175096 w 246075"/>
                  <a:gd name="connsiteY6" fmla="*/ 109667 h 164125"/>
                  <a:gd name="connsiteX7" fmla="*/ 176807 w 246075"/>
                  <a:gd name="connsiteY7" fmla="*/ 109667 h 164125"/>
                  <a:gd name="connsiteX8" fmla="*/ 214755 w 246075"/>
                  <a:gd name="connsiteY8" fmla="*/ 0 h 164125"/>
                  <a:gd name="connsiteX9" fmla="*/ 246076 w 246075"/>
                  <a:gd name="connsiteY9" fmla="*/ 0 h 164125"/>
                  <a:gd name="connsiteX10" fmla="*/ 185358 w 246075"/>
                  <a:gd name="connsiteY10" fmla="*/ 164126 h 164125"/>
                  <a:gd name="connsiteX11" fmla="*/ 170393 w 246075"/>
                  <a:gd name="connsiteY11" fmla="*/ 164126 h 164125"/>
                  <a:gd name="connsiteX12" fmla="*/ 123893 w 246075"/>
                  <a:gd name="connsiteY12" fmla="*/ 46847 h 164125"/>
                  <a:gd name="connsiteX13" fmla="*/ 122183 w 246075"/>
                  <a:gd name="connsiteY13" fmla="*/ 46847 h 164125"/>
                  <a:gd name="connsiteX14" fmla="*/ 75469 w 246075"/>
                  <a:gd name="connsiteY14" fmla="*/ 164126 h 164125"/>
                  <a:gd name="connsiteX15" fmla="*/ 60717 w 246075"/>
                  <a:gd name="connsiteY15" fmla="*/ 164126 h 164125"/>
                  <a:gd name="connsiteX16" fmla="*/ 0 w 246075"/>
                  <a:gd name="connsiteY16" fmla="*/ 0 h 16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075" h="164125">
                    <a:moveTo>
                      <a:pt x="0" y="0"/>
                    </a:moveTo>
                    <a:lnTo>
                      <a:pt x="31107" y="0"/>
                    </a:lnTo>
                    <a:lnTo>
                      <a:pt x="69055" y="109667"/>
                    </a:lnTo>
                    <a:lnTo>
                      <a:pt x="70765" y="109667"/>
                    </a:lnTo>
                    <a:lnTo>
                      <a:pt x="114379" y="0"/>
                    </a:lnTo>
                    <a:lnTo>
                      <a:pt x="131696" y="0"/>
                    </a:lnTo>
                    <a:lnTo>
                      <a:pt x="175096" y="109667"/>
                    </a:lnTo>
                    <a:lnTo>
                      <a:pt x="176807" y="109667"/>
                    </a:lnTo>
                    <a:lnTo>
                      <a:pt x="214755" y="0"/>
                    </a:lnTo>
                    <a:lnTo>
                      <a:pt x="246076" y="0"/>
                    </a:lnTo>
                    <a:lnTo>
                      <a:pt x="185358" y="164126"/>
                    </a:lnTo>
                    <a:lnTo>
                      <a:pt x="170393" y="164126"/>
                    </a:lnTo>
                    <a:lnTo>
                      <a:pt x="123893" y="46847"/>
                    </a:lnTo>
                    <a:lnTo>
                      <a:pt x="122183" y="46847"/>
                    </a:lnTo>
                    <a:lnTo>
                      <a:pt x="75469" y="164126"/>
                    </a:lnTo>
                    <a:lnTo>
                      <a:pt x="60717" y="1641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89" name="Forme libre 88">
                <a:extLst>
                  <a:ext uri="{FF2B5EF4-FFF2-40B4-BE49-F238E27FC236}">
                    <a16:creationId xmlns:a16="http://schemas.microsoft.com/office/drawing/2014/main" id="{18DB54D4-F888-3B4F-D52E-0C8EDBB822B0}"/>
                  </a:ext>
                </a:extLst>
              </p:cNvPr>
              <p:cNvSpPr/>
              <p:nvPr/>
            </p:nvSpPr>
            <p:spPr>
              <a:xfrm>
                <a:off x="10301511" y="5876883"/>
                <a:ext cx="130948" cy="127034"/>
              </a:xfrm>
              <a:custGeom>
                <a:avLst/>
                <a:gdLst>
                  <a:gd name="connsiteX0" fmla="*/ 0 w 130948"/>
                  <a:gd name="connsiteY0" fmla="*/ 64643 h 127034"/>
                  <a:gd name="connsiteX1" fmla="*/ 62107 w 130948"/>
                  <a:gd name="connsiteY1" fmla="*/ 0 h 127034"/>
                  <a:gd name="connsiteX2" fmla="*/ 105721 w 130948"/>
                  <a:gd name="connsiteY2" fmla="*/ 22405 h 127034"/>
                  <a:gd name="connsiteX3" fmla="*/ 107645 w 130948"/>
                  <a:gd name="connsiteY3" fmla="*/ 22405 h 127034"/>
                  <a:gd name="connsiteX4" fmla="*/ 111707 w 130948"/>
                  <a:gd name="connsiteY4" fmla="*/ 3859 h 127034"/>
                  <a:gd name="connsiteX5" fmla="*/ 130948 w 130948"/>
                  <a:gd name="connsiteY5" fmla="*/ 3859 h 127034"/>
                  <a:gd name="connsiteX6" fmla="*/ 130948 w 130948"/>
                  <a:gd name="connsiteY6" fmla="*/ 123496 h 127034"/>
                  <a:gd name="connsiteX7" fmla="*/ 111493 w 130948"/>
                  <a:gd name="connsiteY7" fmla="*/ 123496 h 127034"/>
                  <a:gd name="connsiteX8" fmla="*/ 107431 w 130948"/>
                  <a:gd name="connsiteY8" fmla="*/ 104951 h 127034"/>
                  <a:gd name="connsiteX9" fmla="*/ 105507 w 130948"/>
                  <a:gd name="connsiteY9" fmla="*/ 104951 h 127034"/>
                  <a:gd name="connsiteX10" fmla="*/ 62107 w 130948"/>
                  <a:gd name="connsiteY10" fmla="*/ 127034 h 127034"/>
                  <a:gd name="connsiteX11" fmla="*/ 0 w 130948"/>
                  <a:gd name="connsiteY11" fmla="*/ 64750 h 127034"/>
                  <a:gd name="connsiteX12" fmla="*/ 102941 w 130948"/>
                  <a:gd name="connsiteY12" fmla="*/ 63678 h 127034"/>
                  <a:gd name="connsiteX13" fmla="*/ 65207 w 130948"/>
                  <a:gd name="connsiteY13" fmla="*/ 25836 h 127034"/>
                  <a:gd name="connsiteX14" fmla="*/ 28434 w 130948"/>
                  <a:gd name="connsiteY14" fmla="*/ 63678 h 127034"/>
                  <a:gd name="connsiteX15" fmla="*/ 65421 w 130948"/>
                  <a:gd name="connsiteY15" fmla="*/ 101199 h 127034"/>
                  <a:gd name="connsiteX16" fmla="*/ 102834 w 130948"/>
                  <a:gd name="connsiteY16" fmla="*/ 63678 h 12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27034">
                    <a:moveTo>
                      <a:pt x="0" y="64643"/>
                    </a:moveTo>
                    <a:cubicBezTo>
                      <a:pt x="0" y="28516"/>
                      <a:pt x="24907" y="0"/>
                      <a:pt x="62107" y="0"/>
                    </a:cubicBezTo>
                    <a:cubicBezTo>
                      <a:pt x="82310" y="0"/>
                      <a:pt x="98131" y="9755"/>
                      <a:pt x="105721" y="22405"/>
                    </a:cubicBezTo>
                    <a:lnTo>
                      <a:pt x="107645" y="22405"/>
                    </a:lnTo>
                    <a:lnTo>
                      <a:pt x="111707" y="3859"/>
                    </a:lnTo>
                    <a:lnTo>
                      <a:pt x="130948" y="3859"/>
                    </a:lnTo>
                    <a:lnTo>
                      <a:pt x="130948" y="123496"/>
                    </a:lnTo>
                    <a:lnTo>
                      <a:pt x="111493" y="123496"/>
                    </a:lnTo>
                    <a:lnTo>
                      <a:pt x="107431" y="104951"/>
                    </a:lnTo>
                    <a:lnTo>
                      <a:pt x="105507" y="104951"/>
                    </a:lnTo>
                    <a:cubicBezTo>
                      <a:pt x="97917" y="117600"/>
                      <a:pt x="82310" y="127034"/>
                      <a:pt x="62107" y="127034"/>
                    </a:cubicBezTo>
                    <a:cubicBezTo>
                      <a:pt x="24907" y="127034"/>
                      <a:pt x="0" y="99483"/>
                      <a:pt x="0" y="64750"/>
                    </a:cubicBezTo>
                    <a:close/>
                    <a:moveTo>
                      <a:pt x="102941" y="63678"/>
                    </a:moveTo>
                    <a:cubicBezTo>
                      <a:pt x="102941" y="43202"/>
                      <a:pt x="86800" y="25836"/>
                      <a:pt x="65207" y="25836"/>
                    </a:cubicBezTo>
                    <a:cubicBezTo>
                      <a:pt x="43614" y="25836"/>
                      <a:pt x="28434" y="41058"/>
                      <a:pt x="28434" y="63678"/>
                    </a:cubicBezTo>
                    <a:cubicBezTo>
                      <a:pt x="28434" y="86297"/>
                      <a:pt x="44790" y="101199"/>
                      <a:pt x="65421" y="101199"/>
                    </a:cubicBezTo>
                    <a:cubicBezTo>
                      <a:pt x="87227" y="101199"/>
                      <a:pt x="102834" y="83081"/>
                      <a:pt x="102834" y="63678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0" name="Forme libre 89">
                <a:extLst>
                  <a:ext uri="{FF2B5EF4-FFF2-40B4-BE49-F238E27FC236}">
                    <a16:creationId xmlns:a16="http://schemas.microsoft.com/office/drawing/2014/main" id="{44442B9E-6880-5799-AD84-8C044D326CEE}"/>
                  </a:ext>
                </a:extLst>
              </p:cNvPr>
              <p:cNvSpPr/>
              <p:nvPr/>
            </p:nvSpPr>
            <p:spPr>
              <a:xfrm>
                <a:off x="10463886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1" name="Forme libre 90">
                <a:extLst>
                  <a:ext uri="{FF2B5EF4-FFF2-40B4-BE49-F238E27FC236}">
                    <a16:creationId xmlns:a16="http://schemas.microsoft.com/office/drawing/2014/main" id="{C092FCAA-E4DD-7733-65F7-1358DE89C2AD}"/>
                  </a:ext>
                </a:extLst>
              </p:cNvPr>
              <p:cNvSpPr/>
              <p:nvPr/>
            </p:nvSpPr>
            <p:spPr>
              <a:xfrm>
                <a:off x="10523962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2" name="Forme libre 91">
                <a:extLst>
                  <a:ext uri="{FF2B5EF4-FFF2-40B4-BE49-F238E27FC236}">
                    <a16:creationId xmlns:a16="http://schemas.microsoft.com/office/drawing/2014/main" id="{611CE054-9EB9-6E34-0256-D41B9607405C}"/>
                  </a:ext>
                </a:extLst>
              </p:cNvPr>
              <p:cNvSpPr/>
              <p:nvPr/>
            </p:nvSpPr>
            <p:spPr>
              <a:xfrm>
                <a:off x="10576555" y="5876883"/>
                <a:ext cx="130199" cy="127248"/>
              </a:xfrm>
              <a:custGeom>
                <a:avLst/>
                <a:gdLst>
                  <a:gd name="connsiteX0" fmla="*/ 0 w 130199"/>
                  <a:gd name="connsiteY0" fmla="*/ 63463 h 127248"/>
                  <a:gd name="connsiteX1" fmla="*/ 64993 w 130199"/>
                  <a:gd name="connsiteY1" fmla="*/ 0 h 127248"/>
                  <a:gd name="connsiteX2" fmla="*/ 130200 w 130199"/>
                  <a:gd name="connsiteY2" fmla="*/ 63463 h 127248"/>
                  <a:gd name="connsiteX3" fmla="*/ 64993 w 130199"/>
                  <a:gd name="connsiteY3" fmla="*/ 127249 h 127248"/>
                  <a:gd name="connsiteX4" fmla="*/ 0 w 130199"/>
                  <a:gd name="connsiteY4" fmla="*/ 63463 h 127248"/>
                  <a:gd name="connsiteX5" fmla="*/ 101445 w 130199"/>
                  <a:gd name="connsiteY5" fmla="*/ 63463 h 127248"/>
                  <a:gd name="connsiteX6" fmla="*/ 64886 w 130199"/>
                  <a:gd name="connsiteY6" fmla="*/ 26372 h 127248"/>
                  <a:gd name="connsiteX7" fmla="*/ 28648 w 130199"/>
                  <a:gd name="connsiteY7" fmla="*/ 63463 h 127248"/>
                  <a:gd name="connsiteX8" fmla="*/ 64886 w 130199"/>
                  <a:gd name="connsiteY8" fmla="*/ 100555 h 127248"/>
                  <a:gd name="connsiteX9" fmla="*/ 101445 w 130199"/>
                  <a:gd name="connsiteY9" fmla="*/ 63463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199" h="127248">
                    <a:moveTo>
                      <a:pt x="0" y="63463"/>
                    </a:moveTo>
                    <a:cubicBezTo>
                      <a:pt x="0" y="26800"/>
                      <a:pt x="29183" y="0"/>
                      <a:pt x="64993" y="0"/>
                    </a:cubicBezTo>
                    <a:cubicBezTo>
                      <a:pt x="100803" y="0"/>
                      <a:pt x="130200" y="26908"/>
                      <a:pt x="130200" y="63463"/>
                    </a:cubicBezTo>
                    <a:cubicBezTo>
                      <a:pt x="130200" y="100019"/>
                      <a:pt x="101552" y="127249"/>
                      <a:pt x="64993" y="127249"/>
                    </a:cubicBezTo>
                    <a:cubicBezTo>
                      <a:pt x="28434" y="127249"/>
                      <a:pt x="0" y="100127"/>
                      <a:pt x="0" y="63463"/>
                    </a:cubicBezTo>
                    <a:close/>
                    <a:moveTo>
                      <a:pt x="101445" y="63463"/>
                    </a:moveTo>
                    <a:cubicBezTo>
                      <a:pt x="101445" y="42023"/>
                      <a:pt x="85517" y="26372"/>
                      <a:pt x="64886" y="26372"/>
                    </a:cubicBezTo>
                    <a:cubicBezTo>
                      <a:pt x="44255" y="26372"/>
                      <a:pt x="28648" y="42023"/>
                      <a:pt x="28648" y="63463"/>
                    </a:cubicBezTo>
                    <a:cubicBezTo>
                      <a:pt x="28648" y="84904"/>
                      <a:pt x="44576" y="100555"/>
                      <a:pt x="64886" y="100555"/>
                    </a:cubicBezTo>
                    <a:cubicBezTo>
                      <a:pt x="85196" y="100555"/>
                      <a:pt x="101445" y="85118"/>
                      <a:pt x="101445" y="63463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3" name="Forme libre 92">
                <a:extLst>
                  <a:ext uri="{FF2B5EF4-FFF2-40B4-BE49-F238E27FC236}">
                    <a16:creationId xmlns:a16="http://schemas.microsoft.com/office/drawing/2014/main" id="{7C6DAC97-74AD-0731-A240-193B840262C2}"/>
                  </a:ext>
                </a:extLst>
              </p:cNvPr>
              <p:cNvSpPr/>
              <p:nvPr/>
            </p:nvSpPr>
            <p:spPr>
              <a:xfrm>
                <a:off x="10730700" y="5877097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7 w 117479"/>
                  <a:gd name="connsiteY7" fmla="*/ 123282 h 123282"/>
                  <a:gd name="connsiteX8" fmla="*/ 88297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538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5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7" y="123282"/>
                    </a:lnTo>
                    <a:lnTo>
                      <a:pt x="88297" y="57139"/>
                    </a:lnTo>
                    <a:cubicBezTo>
                      <a:pt x="88297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538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4" name="Forme libre 93">
                <a:extLst>
                  <a:ext uri="{FF2B5EF4-FFF2-40B4-BE49-F238E27FC236}">
                    <a16:creationId xmlns:a16="http://schemas.microsoft.com/office/drawing/2014/main" id="{DACC9078-62E2-C4EF-F0B6-43AE56601F94}"/>
                  </a:ext>
                </a:extLst>
              </p:cNvPr>
              <p:cNvSpPr/>
              <p:nvPr/>
            </p:nvSpPr>
            <p:spPr>
              <a:xfrm>
                <a:off x="10874689" y="5823604"/>
                <a:ext cx="36024" cy="176775"/>
              </a:xfrm>
              <a:custGeom>
                <a:avLst/>
                <a:gdLst>
                  <a:gd name="connsiteX0" fmla="*/ 0 w 36024"/>
                  <a:gd name="connsiteY0" fmla="*/ 18117 h 176775"/>
                  <a:gd name="connsiteX1" fmla="*/ 17745 w 36024"/>
                  <a:gd name="connsiteY1" fmla="*/ 0 h 176775"/>
                  <a:gd name="connsiteX2" fmla="*/ 36024 w 36024"/>
                  <a:gd name="connsiteY2" fmla="*/ 18117 h 176775"/>
                  <a:gd name="connsiteX3" fmla="*/ 17745 w 36024"/>
                  <a:gd name="connsiteY3" fmla="*/ 35913 h 176775"/>
                  <a:gd name="connsiteX4" fmla="*/ 0 w 36024"/>
                  <a:gd name="connsiteY4" fmla="*/ 18117 h 176775"/>
                  <a:gd name="connsiteX5" fmla="*/ 3100 w 36024"/>
                  <a:gd name="connsiteY5" fmla="*/ 57139 h 176775"/>
                  <a:gd name="connsiteX6" fmla="*/ 32497 w 36024"/>
                  <a:gd name="connsiteY6" fmla="*/ 57139 h 176775"/>
                  <a:gd name="connsiteX7" fmla="*/ 32497 w 36024"/>
                  <a:gd name="connsiteY7" fmla="*/ 176776 h 176775"/>
                  <a:gd name="connsiteX8" fmla="*/ 3100 w 36024"/>
                  <a:gd name="connsiteY8" fmla="*/ 176776 h 176775"/>
                  <a:gd name="connsiteX9" fmla="*/ 3100 w 36024"/>
                  <a:gd name="connsiteY9" fmla="*/ 57031 h 17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024" h="176775">
                    <a:moveTo>
                      <a:pt x="0" y="18117"/>
                    </a:moveTo>
                    <a:cubicBezTo>
                      <a:pt x="0" y="7933"/>
                      <a:pt x="8552" y="0"/>
                      <a:pt x="17745" y="0"/>
                    </a:cubicBezTo>
                    <a:cubicBezTo>
                      <a:pt x="27472" y="0"/>
                      <a:pt x="36024" y="8040"/>
                      <a:pt x="36024" y="18117"/>
                    </a:cubicBezTo>
                    <a:cubicBezTo>
                      <a:pt x="36024" y="28194"/>
                      <a:pt x="27686" y="35913"/>
                      <a:pt x="17745" y="35913"/>
                    </a:cubicBezTo>
                    <a:cubicBezTo>
                      <a:pt x="7803" y="35913"/>
                      <a:pt x="0" y="28087"/>
                      <a:pt x="0" y="18117"/>
                    </a:cubicBezTo>
                    <a:close/>
                    <a:moveTo>
                      <a:pt x="3100" y="57139"/>
                    </a:moveTo>
                    <a:lnTo>
                      <a:pt x="32497" y="57139"/>
                    </a:lnTo>
                    <a:lnTo>
                      <a:pt x="32497" y="176776"/>
                    </a:lnTo>
                    <a:lnTo>
                      <a:pt x="3100" y="176776"/>
                    </a:lnTo>
                    <a:lnTo>
                      <a:pt x="3100" y="57031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5" name="Forme libre 94">
                <a:extLst>
                  <a:ext uri="{FF2B5EF4-FFF2-40B4-BE49-F238E27FC236}">
                    <a16:creationId xmlns:a16="http://schemas.microsoft.com/office/drawing/2014/main" id="{632D0C7F-5A1E-0C95-2169-4CAB7D92CC3B}"/>
                  </a:ext>
                </a:extLst>
              </p:cNvPr>
              <p:cNvSpPr/>
              <p:nvPr/>
            </p:nvSpPr>
            <p:spPr>
              <a:xfrm>
                <a:off x="10931344" y="5876776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6" name="Forme libre 95">
                <a:extLst>
                  <a:ext uri="{FF2B5EF4-FFF2-40B4-BE49-F238E27FC236}">
                    <a16:creationId xmlns:a16="http://schemas.microsoft.com/office/drawing/2014/main" id="{06A29144-9931-A9FA-FB42-B3CBE0CE74E9}"/>
                  </a:ext>
                </a:extLst>
              </p:cNvPr>
              <p:cNvSpPr/>
              <p:nvPr/>
            </p:nvSpPr>
            <p:spPr>
              <a:xfrm>
                <a:off x="10077135" y="6080459"/>
                <a:ext cx="102727" cy="164018"/>
              </a:xfrm>
              <a:custGeom>
                <a:avLst/>
                <a:gdLst>
                  <a:gd name="connsiteX0" fmla="*/ 0 w 102727"/>
                  <a:gd name="connsiteY0" fmla="*/ 0 h 164018"/>
                  <a:gd name="connsiteX1" fmla="*/ 102727 w 102727"/>
                  <a:gd name="connsiteY1" fmla="*/ 0 h 164018"/>
                  <a:gd name="connsiteX2" fmla="*/ 102727 w 102727"/>
                  <a:gd name="connsiteY2" fmla="*/ 23584 h 164018"/>
                  <a:gd name="connsiteX3" fmla="*/ 30679 w 102727"/>
                  <a:gd name="connsiteY3" fmla="*/ 23584 h 164018"/>
                  <a:gd name="connsiteX4" fmla="*/ 30679 w 102727"/>
                  <a:gd name="connsiteY4" fmla="*/ 70432 h 164018"/>
                  <a:gd name="connsiteX5" fmla="*/ 94924 w 102727"/>
                  <a:gd name="connsiteY5" fmla="*/ 70432 h 164018"/>
                  <a:gd name="connsiteX6" fmla="*/ 94924 w 102727"/>
                  <a:gd name="connsiteY6" fmla="*/ 92837 h 164018"/>
                  <a:gd name="connsiteX7" fmla="*/ 30679 w 102727"/>
                  <a:gd name="connsiteY7" fmla="*/ 92837 h 164018"/>
                  <a:gd name="connsiteX8" fmla="*/ 30679 w 102727"/>
                  <a:gd name="connsiteY8" fmla="*/ 140434 h 164018"/>
                  <a:gd name="connsiteX9" fmla="*/ 102727 w 102727"/>
                  <a:gd name="connsiteY9" fmla="*/ 140434 h 164018"/>
                  <a:gd name="connsiteX10" fmla="*/ 102727 w 102727"/>
                  <a:gd name="connsiteY10" fmla="*/ 164019 h 164018"/>
                  <a:gd name="connsiteX11" fmla="*/ 0 w 102727"/>
                  <a:gd name="connsiteY11" fmla="*/ 164019 h 164018"/>
                  <a:gd name="connsiteX12" fmla="*/ 0 w 102727"/>
                  <a:gd name="connsiteY12" fmla="*/ 214 h 16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727" h="164018">
                    <a:moveTo>
                      <a:pt x="0" y="0"/>
                    </a:moveTo>
                    <a:lnTo>
                      <a:pt x="102727" y="0"/>
                    </a:lnTo>
                    <a:lnTo>
                      <a:pt x="102727" y="23584"/>
                    </a:lnTo>
                    <a:lnTo>
                      <a:pt x="30679" y="23584"/>
                    </a:lnTo>
                    <a:lnTo>
                      <a:pt x="30679" y="70432"/>
                    </a:lnTo>
                    <a:lnTo>
                      <a:pt x="94924" y="70432"/>
                    </a:lnTo>
                    <a:lnTo>
                      <a:pt x="94924" y="92837"/>
                    </a:lnTo>
                    <a:lnTo>
                      <a:pt x="30679" y="92837"/>
                    </a:lnTo>
                    <a:lnTo>
                      <a:pt x="30679" y="140434"/>
                    </a:lnTo>
                    <a:lnTo>
                      <a:pt x="102727" y="140434"/>
                    </a:lnTo>
                    <a:lnTo>
                      <a:pt x="102727" y="164019"/>
                    </a:lnTo>
                    <a:lnTo>
                      <a:pt x="0" y="164019"/>
                    </a:lnTo>
                    <a:lnTo>
                      <a:pt x="0" y="214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7" name="Forme libre 96">
                <a:extLst>
                  <a:ext uri="{FF2B5EF4-FFF2-40B4-BE49-F238E27FC236}">
                    <a16:creationId xmlns:a16="http://schemas.microsoft.com/office/drawing/2014/main" id="{B5612318-4DAF-4A69-D2A1-4B1E6AB50E52}"/>
                  </a:ext>
                </a:extLst>
              </p:cNvPr>
              <p:cNvSpPr/>
              <p:nvPr/>
            </p:nvSpPr>
            <p:spPr>
              <a:xfrm>
                <a:off x="10204235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8" name="Forme libre 97">
                <a:extLst>
                  <a:ext uri="{FF2B5EF4-FFF2-40B4-BE49-F238E27FC236}">
                    <a16:creationId xmlns:a16="http://schemas.microsoft.com/office/drawing/2014/main" id="{4B34F75C-0148-59F0-4B3E-5552143C2C31}"/>
                  </a:ext>
                </a:extLst>
              </p:cNvPr>
              <p:cNvSpPr/>
              <p:nvPr/>
            </p:nvSpPr>
            <p:spPr>
              <a:xfrm>
                <a:off x="10339031" y="6097183"/>
                <a:ext cx="88403" cy="150725"/>
              </a:xfrm>
              <a:custGeom>
                <a:avLst/>
                <a:gdLst>
                  <a:gd name="connsiteX0" fmla="*/ 88403 w 88403"/>
                  <a:gd name="connsiteY0" fmla="*/ 146652 h 150725"/>
                  <a:gd name="connsiteX1" fmla="*/ 64459 w 88403"/>
                  <a:gd name="connsiteY1" fmla="*/ 150726 h 150725"/>
                  <a:gd name="connsiteX2" fmla="*/ 17745 w 88403"/>
                  <a:gd name="connsiteY2" fmla="*/ 97446 h 150725"/>
                  <a:gd name="connsiteX3" fmla="*/ 17745 w 88403"/>
                  <a:gd name="connsiteY3" fmla="*/ 51778 h 150725"/>
                  <a:gd name="connsiteX4" fmla="*/ 0 w 88403"/>
                  <a:gd name="connsiteY4" fmla="*/ 51778 h 150725"/>
                  <a:gd name="connsiteX5" fmla="*/ 0 w 88403"/>
                  <a:gd name="connsiteY5" fmla="*/ 27551 h 150725"/>
                  <a:gd name="connsiteX6" fmla="*/ 19883 w 88403"/>
                  <a:gd name="connsiteY6" fmla="*/ 27551 h 150725"/>
                  <a:gd name="connsiteX7" fmla="*/ 24586 w 88403"/>
                  <a:gd name="connsiteY7" fmla="*/ 0 h 150725"/>
                  <a:gd name="connsiteX8" fmla="*/ 46179 w 88403"/>
                  <a:gd name="connsiteY8" fmla="*/ 0 h 150725"/>
                  <a:gd name="connsiteX9" fmla="*/ 46179 w 88403"/>
                  <a:gd name="connsiteY9" fmla="*/ 27551 h 150725"/>
                  <a:gd name="connsiteX10" fmla="*/ 83593 w 88403"/>
                  <a:gd name="connsiteY10" fmla="*/ 27551 h 150725"/>
                  <a:gd name="connsiteX11" fmla="*/ 83593 w 88403"/>
                  <a:gd name="connsiteY11" fmla="*/ 51778 h 150725"/>
                  <a:gd name="connsiteX12" fmla="*/ 46393 w 88403"/>
                  <a:gd name="connsiteY12" fmla="*/ 51778 h 150725"/>
                  <a:gd name="connsiteX13" fmla="*/ 46393 w 88403"/>
                  <a:gd name="connsiteY13" fmla="*/ 97661 h 150725"/>
                  <a:gd name="connsiteX14" fmla="*/ 69376 w 88403"/>
                  <a:gd name="connsiteY14" fmla="*/ 124569 h 150725"/>
                  <a:gd name="connsiteX15" fmla="*/ 85731 w 88403"/>
                  <a:gd name="connsiteY15" fmla="*/ 121031 h 150725"/>
                  <a:gd name="connsiteX16" fmla="*/ 88083 w 88403"/>
                  <a:gd name="connsiteY16" fmla="*/ 121031 h 150725"/>
                  <a:gd name="connsiteX17" fmla="*/ 88296 w 88403"/>
                  <a:gd name="connsiteY17" fmla="*/ 146759 h 15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8403" h="150725">
                    <a:moveTo>
                      <a:pt x="88403" y="146652"/>
                    </a:moveTo>
                    <a:cubicBezTo>
                      <a:pt x="81241" y="149547"/>
                      <a:pt x="72048" y="150726"/>
                      <a:pt x="64459" y="150726"/>
                    </a:cubicBezTo>
                    <a:cubicBezTo>
                      <a:pt x="34848" y="150726"/>
                      <a:pt x="17745" y="134538"/>
                      <a:pt x="17745" y="97446"/>
                    </a:cubicBezTo>
                    <a:lnTo>
                      <a:pt x="17745" y="51778"/>
                    </a:lnTo>
                    <a:lnTo>
                      <a:pt x="0" y="51778"/>
                    </a:lnTo>
                    <a:lnTo>
                      <a:pt x="0" y="27551"/>
                    </a:lnTo>
                    <a:lnTo>
                      <a:pt x="19883" y="27551"/>
                    </a:lnTo>
                    <a:lnTo>
                      <a:pt x="24586" y="0"/>
                    </a:lnTo>
                    <a:lnTo>
                      <a:pt x="46179" y="0"/>
                    </a:lnTo>
                    <a:lnTo>
                      <a:pt x="46179" y="27551"/>
                    </a:lnTo>
                    <a:lnTo>
                      <a:pt x="83593" y="27551"/>
                    </a:lnTo>
                    <a:lnTo>
                      <a:pt x="83593" y="51778"/>
                    </a:lnTo>
                    <a:lnTo>
                      <a:pt x="46393" y="51778"/>
                    </a:lnTo>
                    <a:lnTo>
                      <a:pt x="46393" y="97661"/>
                    </a:lnTo>
                    <a:cubicBezTo>
                      <a:pt x="46393" y="115992"/>
                      <a:pt x="53769" y="124569"/>
                      <a:pt x="69376" y="124569"/>
                    </a:cubicBezTo>
                    <a:cubicBezTo>
                      <a:pt x="76752" y="124569"/>
                      <a:pt x="82203" y="122639"/>
                      <a:pt x="85731" y="121031"/>
                    </a:cubicBezTo>
                    <a:lnTo>
                      <a:pt x="88083" y="121031"/>
                    </a:lnTo>
                    <a:lnTo>
                      <a:pt x="88296" y="146759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9" name="Forme libre 98">
                <a:extLst>
                  <a:ext uri="{FF2B5EF4-FFF2-40B4-BE49-F238E27FC236}">
                    <a16:creationId xmlns:a16="http://schemas.microsoft.com/office/drawing/2014/main" id="{CF5EECF8-F684-6D05-F86B-DCF35F4966B7}"/>
                  </a:ext>
                </a:extLst>
              </p:cNvPr>
              <p:cNvSpPr/>
              <p:nvPr/>
            </p:nvSpPr>
            <p:spPr>
              <a:xfrm>
                <a:off x="10446355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0" name="Forme libre 99">
                <a:extLst>
                  <a:ext uri="{FF2B5EF4-FFF2-40B4-BE49-F238E27FC236}">
                    <a16:creationId xmlns:a16="http://schemas.microsoft.com/office/drawing/2014/main" id="{8A0AA348-5BDF-8BD1-47B8-23AB9CD236BB}"/>
                  </a:ext>
                </a:extLst>
              </p:cNvPr>
              <p:cNvSpPr/>
              <p:nvPr/>
            </p:nvSpPr>
            <p:spPr>
              <a:xfrm>
                <a:off x="10521824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1" name="Forme libre 100">
                <a:extLst>
                  <a:ext uri="{FF2B5EF4-FFF2-40B4-BE49-F238E27FC236}">
                    <a16:creationId xmlns:a16="http://schemas.microsoft.com/office/drawing/2014/main" id="{3CB256A2-8EC9-6889-456A-FDA3A33136F9}"/>
                  </a:ext>
                </a:extLst>
              </p:cNvPr>
              <p:cNvSpPr/>
              <p:nvPr/>
            </p:nvSpPr>
            <p:spPr>
              <a:xfrm>
                <a:off x="10665493" y="6120981"/>
                <a:ext cx="130948" cy="172166"/>
              </a:xfrm>
              <a:custGeom>
                <a:avLst/>
                <a:gdLst>
                  <a:gd name="connsiteX0" fmla="*/ 0 w 130948"/>
                  <a:gd name="connsiteY0" fmla="*/ 3752 h 172166"/>
                  <a:gd name="connsiteX1" fmla="*/ 21379 w 130948"/>
                  <a:gd name="connsiteY1" fmla="*/ 3752 h 172166"/>
                  <a:gd name="connsiteX2" fmla="*/ 24265 w 130948"/>
                  <a:gd name="connsiteY2" fmla="*/ 21119 h 172166"/>
                  <a:gd name="connsiteX3" fmla="*/ 26190 w 130948"/>
                  <a:gd name="connsiteY3" fmla="*/ 21119 h 172166"/>
                  <a:gd name="connsiteX4" fmla="*/ 70017 w 130948"/>
                  <a:gd name="connsiteY4" fmla="*/ 0 h 172166"/>
                  <a:gd name="connsiteX5" fmla="*/ 130948 w 130948"/>
                  <a:gd name="connsiteY5" fmla="*/ 63463 h 172166"/>
                  <a:gd name="connsiteX6" fmla="*/ 69483 w 130948"/>
                  <a:gd name="connsiteY6" fmla="*/ 126927 h 172166"/>
                  <a:gd name="connsiteX7" fmla="*/ 30572 w 130948"/>
                  <a:gd name="connsiteY7" fmla="*/ 107952 h 172166"/>
                  <a:gd name="connsiteX8" fmla="*/ 28648 w 130948"/>
                  <a:gd name="connsiteY8" fmla="*/ 107952 h 172166"/>
                  <a:gd name="connsiteX9" fmla="*/ 28648 w 130948"/>
                  <a:gd name="connsiteY9" fmla="*/ 172166 h 172166"/>
                  <a:gd name="connsiteX10" fmla="*/ 0 w 130948"/>
                  <a:gd name="connsiteY10" fmla="*/ 172166 h 172166"/>
                  <a:gd name="connsiteX11" fmla="*/ 0 w 130948"/>
                  <a:gd name="connsiteY11" fmla="*/ 3752 h 172166"/>
                  <a:gd name="connsiteX12" fmla="*/ 102727 w 130948"/>
                  <a:gd name="connsiteY12" fmla="*/ 63678 h 172166"/>
                  <a:gd name="connsiteX13" fmla="*/ 65955 w 130948"/>
                  <a:gd name="connsiteY13" fmla="*/ 25836 h 172166"/>
                  <a:gd name="connsiteX14" fmla="*/ 28007 w 130948"/>
                  <a:gd name="connsiteY14" fmla="*/ 63678 h 172166"/>
                  <a:gd name="connsiteX15" fmla="*/ 65741 w 130948"/>
                  <a:gd name="connsiteY15" fmla="*/ 101199 h 172166"/>
                  <a:gd name="connsiteX16" fmla="*/ 102727 w 130948"/>
                  <a:gd name="connsiteY16" fmla="*/ 63678 h 172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2166">
                    <a:moveTo>
                      <a:pt x="0" y="3752"/>
                    </a:moveTo>
                    <a:lnTo>
                      <a:pt x="21379" y="3752"/>
                    </a:lnTo>
                    <a:lnTo>
                      <a:pt x="24265" y="21119"/>
                    </a:lnTo>
                    <a:lnTo>
                      <a:pt x="26190" y="21119"/>
                    </a:lnTo>
                    <a:cubicBezTo>
                      <a:pt x="32069" y="10613"/>
                      <a:pt x="47569" y="0"/>
                      <a:pt x="70017" y="0"/>
                    </a:cubicBezTo>
                    <a:cubicBezTo>
                      <a:pt x="106576" y="0"/>
                      <a:pt x="130948" y="27551"/>
                      <a:pt x="130948" y="63463"/>
                    </a:cubicBezTo>
                    <a:cubicBezTo>
                      <a:pt x="130948" y="99376"/>
                      <a:pt x="104652" y="126927"/>
                      <a:pt x="69483" y="126927"/>
                    </a:cubicBezTo>
                    <a:cubicBezTo>
                      <a:pt x="50989" y="126927"/>
                      <a:pt x="36238" y="117172"/>
                      <a:pt x="30572" y="107952"/>
                    </a:cubicBezTo>
                    <a:lnTo>
                      <a:pt x="28648" y="107952"/>
                    </a:lnTo>
                    <a:lnTo>
                      <a:pt x="28648" y="172166"/>
                    </a:lnTo>
                    <a:lnTo>
                      <a:pt x="0" y="172166"/>
                    </a:lnTo>
                    <a:lnTo>
                      <a:pt x="0" y="3752"/>
                    </a:lnTo>
                    <a:close/>
                    <a:moveTo>
                      <a:pt x="102727" y="63678"/>
                    </a:moveTo>
                    <a:cubicBezTo>
                      <a:pt x="102727" y="41058"/>
                      <a:pt x="86372" y="25836"/>
                      <a:pt x="65955" y="25836"/>
                    </a:cubicBezTo>
                    <a:cubicBezTo>
                      <a:pt x="44362" y="25836"/>
                      <a:pt x="28007" y="43202"/>
                      <a:pt x="28007" y="63678"/>
                    </a:cubicBezTo>
                    <a:cubicBezTo>
                      <a:pt x="28007" y="84153"/>
                      <a:pt x="43934" y="101199"/>
                      <a:pt x="65741" y="101199"/>
                    </a:cubicBezTo>
                    <a:cubicBezTo>
                      <a:pt x="86158" y="101199"/>
                      <a:pt x="102727" y="85761"/>
                      <a:pt x="102727" y="63678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2" name="Forme libre 101">
                <a:extLst>
                  <a:ext uri="{FF2B5EF4-FFF2-40B4-BE49-F238E27FC236}">
                    <a16:creationId xmlns:a16="http://schemas.microsoft.com/office/drawing/2014/main" id="{C890056B-EC4B-6588-8A9A-4B204C3944C7}"/>
                  </a:ext>
                </a:extLst>
              </p:cNvPr>
              <p:cNvSpPr/>
              <p:nvPr/>
            </p:nvSpPr>
            <p:spPr>
              <a:xfrm>
                <a:off x="10820599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3" name="Forme libre 102">
                <a:extLst>
                  <a:ext uri="{FF2B5EF4-FFF2-40B4-BE49-F238E27FC236}">
                    <a16:creationId xmlns:a16="http://schemas.microsoft.com/office/drawing/2014/main" id="{190C0E87-EFCA-7E70-E7CF-9E9838B8D87D}"/>
                  </a:ext>
                </a:extLst>
              </p:cNvPr>
              <p:cNvSpPr/>
              <p:nvPr/>
            </p:nvSpPr>
            <p:spPr>
              <a:xfrm>
                <a:off x="10895961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4" name="Forme libre 103">
                <a:extLst>
                  <a:ext uri="{FF2B5EF4-FFF2-40B4-BE49-F238E27FC236}">
                    <a16:creationId xmlns:a16="http://schemas.microsoft.com/office/drawing/2014/main" id="{B18B74F2-6557-49EA-AAC0-6B69AF98E898}"/>
                  </a:ext>
                </a:extLst>
              </p:cNvPr>
              <p:cNvSpPr/>
              <p:nvPr/>
            </p:nvSpPr>
            <p:spPr>
              <a:xfrm>
                <a:off x="11039737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7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7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5" name="Forme libre 104">
                <a:extLst>
                  <a:ext uri="{FF2B5EF4-FFF2-40B4-BE49-F238E27FC236}">
                    <a16:creationId xmlns:a16="http://schemas.microsoft.com/office/drawing/2014/main" id="{4313E407-21C3-27EE-E865-E22757041AFD}"/>
                  </a:ext>
                </a:extLst>
              </p:cNvPr>
              <p:cNvSpPr/>
              <p:nvPr/>
            </p:nvSpPr>
            <p:spPr>
              <a:xfrm>
                <a:off x="11179237" y="6077029"/>
                <a:ext cx="130948" cy="170986"/>
              </a:xfrm>
              <a:custGeom>
                <a:avLst/>
                <a:gdLst>
                  <a:gd name="connsiteX0" fmla="*/ 107 w 130948"/>
                  <a:gd name="connsiteY0" fmla="*/ 108595 h 170986"/>
                  <a:gd name="connsiteX1" fmla="*/ 62214 w 130948"/>
                  <a:gd name="connsiteY1" fmla="*/ 43953 h 170986"/>
                  <a:gd name="connsiteX2" fmla="*/ 100589 w 130948"/>
                  <a:gd name="connsiteY2" fmla="*/ 63463 h 170986"/>
                  <a:gd name="connsiteX3" fmla="*/ 102514 w 130948"/>
                  <a:gd name="connsiteY3" fmla="*/ 63463 h 170986"/>
                  <a:gd name="connsiteX4" fmla="*/ 102514 w 130948"/>
                  <a:gd name="connsiteY4" fmla="*/ 0 h 170986"/>
                  <a:gd name="connsiteX5" fmla="*/ 130948 w 130948"/>
                  <a:gd name="connsiteY5" fmla="*/ 0 h 170986"/>
                  <a:gd name="connsiteX6" fmla="*/ 130948 w 130948"/>
                  <a:gd name="connsiteY6" fmla="*/ 167449 h 170986"/>
                  <a:gd name="connsiteX7" fmla="*/ 111493 w 130948"/>
                  <a:gd name="connsiteY7" fmla="*/ 167449 h 170986"/>
                  <a:gd name="connsiteX8" fmla="*/ 107431 w 130948"/>
                  <a:gd name="connsiteY8" fmla="*/ 148903 h 170986"/>
                  <a:gd name="connsiteX9" fmla="*/ 105507 w 130948"/>
                  <a:gd name="connsiteY9" fmla="*/ 148903 h 170986"/>
                  <a:gd name="connsiteX10" fmla="*/ 62107 w 130948"/>
                  <a:gd name="connsiteY10" fmla="*/ 170987 h 170986"/>
                  <a:gd name="connsiteX11" fmla="*/ 0 w 130948"/>
                  <a:gd name="connsiteY11" fmla="*/ 108703 h 170986"/>
                  <a:gd name="connsiteX12" fmla="*/ 103048 w 130948"/>
                  <a:gd name="connsiteY12" fmla="*/ 107631 h 170986"/>
                  <a:gd name="connsiteX13" fmla="*/ 65314 w 130948"/>
                  <a:gd name="connsiteY13" fmla="*/ 69788 h 170986"/>
                  <a:gd name="connsiteX14" fmla="*/ 28541 w 130948"/>
                  <a:gd name="connsiteY14" fmla="*/ 107631 h 170986"/>
                  <a:gd name="connsiteX15" fmla="*/ 65527 w 130948"/>
                  <a:gd name="connsiteY15" fmla="*/ 145151 h 170986"/>
                  <a:gd name="connsiteX16" fmla="*/ 102941 w 130948"/>
                  <a:gd name="connsiteY16" fmla="*/ 107631 h 1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0986">
                    <a:moveTo>
                      <a:pt x="107" y="108595"/>
                    </a:moveTo>
                    <a:cubicBezTo>
                      <a:pt x="107" y="72468"/>
                      <a:pt x="25014" y="43953"/>
                      <a:pt x="62214" y="43953"/>
                    </a:cubicBezTo>
                    <a:cubicBezTo>
                      <a:pt x="81134" y="43953"/>
                      <a:pt x="93534" y="52958"/>
                      <a:pt x="100589" y="63463"/>
                    </a:cubicBezTo>
                    <a:lnTo>
                      <a:pt x="102514" y="63463"/>
                    </a:lnTo>
                    <a:lnTo>
                      <a:pt x="102514" y="0"/>
                    </a:lnTo>
                    <a:lnTo>
                      <a:pt x="130948" y="0"/>
                    </a:lnTo>
                    <a:lnTo>
                      <a:pt x="130948" y="167449"/>
                    </a:lnTo>
                    <a:lnTo>
                      <a:pt x="111493" y="167449"/>
                    </a:lnTo>
                    <a:lnTo>
                      <a:pt x="107431" y="148903"/>
                    </a:lnTo>
                    <a:lnTo>
                      <a:pt x="105507" y="148903"/>
                    </a:lnTo>
                    <a:cubicBezTo>
                      <a:pt x="97917" y="161553"/>
                      <a:pt x="82310" y="170987"/>
                      <a:pt x="62107" y="170987"/>
                    </a:cubicBezTo>
                    <a:cubicBezTo>
                      <a:pt x="24907" y="170987"/>
                      <a:pt x="0" y="143436"/>
                      <a:pt x="0" y="108703"/>
                    </a:cubicBezTo>
                    <a:close/>
                    <a:moveTo>
                      <a:pt x="103048" y="107631"/>
                    </a:moveTo>
                    <a:cubicBezTo>
                      <a:pt x="103048" y="87155"/>
                      <a:pt x="86907" y="69788"/>
                      <a:pt x="65314" y="69788"/>
                    </a:cubicBezTo>
                    <a:cubicBezTo>
                      <a:pt x="43721" y="69788"/>
                      <a:pt x="28541" y="85011"/>
                      <a:pt x="28541" y="107631"/>
                    </a:cubicBezTo>
                    <a:cubicBezTo>
                      <a:pt x="28541" y="130250"/>
                      <a:pt x="44896" y="145151"/>
                      <a:pt x="65527" y="145151"/>
                    </a:cubicBezTo>
                    <a:cubicBezTo>
                      <a:pt x="87334" y="145151"/>
                      <a:pt x="102941" y="127034"/>
                      <a:pt x="102941" y="107631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6" name="Forme libre 105">
                <a:extLst>
                  <a:ext uri="{FF2B5EF4-FFF2-40B4-BE49-F238E27FC236}">
                    <a16:creationId xmlns:a16="http://schemas.microsoft.com/office/drawing/2014/main" id="{566615E1-1DC9-0B4B-C315-73CE20E25DC4}"/>
                  </a:ext>
                </a:extLst>
              </p:cNvPr>
              <p:cNvSpPr/>
              <p:nvPr/>
            </p:nvSpPr>
            <p:spPr>
              <a:xfrm>
                <a:off x="11341826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90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90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90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90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7" name="Forme libre 106">
                <a:extLst>
                  <a:ext uri="{FF2B5EF4-FFF2-40B4-BE49-F238E27FC236}">
                    <a16:creationId xmlns:a16="http://schemas.microsoft.com/office/drawing/2014/main" id="{75ED3E36-06E4-C76A-4BD7-48FD7BB35B7D}"/>
                  </a:ext>
                </a:extLst>
              </p:cNvPr>
              <p:cNvSpPr/>
              <p:nvPr/>
            </p:nvSpPr>
            <p:spPr>
              <a:xfrm>
                <a:off x="11417188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8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120BA50-3E1A-CD90-F28A-7852E55376CA}"/>
                </a:ext>
              </a:extLst>
            </p:cNvPr>
            <p:cNvSpPr/>
            <p:nvPr/>
          </p:nvSpPr>
          <p:spPr>
            <a:xfrm>
              <a:off x="9038423" y="5836253"/>
              <a:ext cx="617112" cy="408010"/>
            </a:xfrm>
            <a:custGeom>
              <a:avLst/>
              <a:gdLst>
                <a:gd name="connsiteX0" fmla="*/ 483492 w 617112"/>
                <a:gd name="connsiteY0" fmla="*/ 0 h 408010"/>
                <a:gd name="connsiteX1" fmla="*/ 419675 w 617112"/>
                <a:gd name="connsiteY1" fmla="*/ 179027 h 408010"/>
                <a:gd name="connsiteX2" fmla="*/ 347093 w 617112"/>
                <a:gd name="connsiteY2" fmla="*/ 0 h 408010"/>
                <a:gd name="connsiteX3" fmla="*/ 308503 w 617112"/>
                <a:gd name="connsiteY3" fmla="*/ 0 h 408010"/>
                <a:gd name="connsiteX4" fmla="*/ 270020 w 617112"/>
                <a:gd name="connsiteY4" fmla="*/ 0 h 408010"/>
                <a:gd name="connsiteX5" fmla="*/ 197438 w 617112"/>
                <a:gd name="connsiteY5" fmla="*/ 179027 h 408010"/>
                <a:gd name="connsiteX6" fmla="*/ 133621 w 617112"/>
                <a:gd name="connsiteY6" fmla="*/ 0 h 408010"/>
                <a:gd name="connsiteX7" fmla="*/ 0 w 617112"/>
                <a:gd name="connsiteY7" fmla="*/ 0 h 408010"/>
                <a:gd name="connsiteX8" fmla="*/ 155107 w 617112"/>
                <a:gd name="connsiteY8" fmla="*/ 408010 h 408010"/>
                <a:gd name="connsiteX9" fmla="*/ 225979 w 617112"/>
                <a:gd name="connsiteY9" fmla="*/ 408010 h 408010"/>
                <a:gd name="connsiteX10" fmla="*/ 308503 w 617112"/>
                <a:gd name="connsiteY10" fmla="*/ 205184 h 408010"/>
                <a:gd name="connsiteX11" fmla="*/ 391134 w 617112"/>
                <a:gd name="connsiteY11" fmla="*/ 408010 h 408010"/>
                <a:gd name="connsiteX12" fmla="*/ 462006 w 617112"/>
                <a:gd name="connsiteY12" fmla="*/ 408010 h 408010"/>
                <a:gd name="connsiteX13" fmla="*/ 617113 w 617112"/>
                <a:gd name="connsiteY13" fmla="*/ 0 h 408010"/>
                <a:gd name="connsiteX14" fmla="*/ 483492 w 617112"/>
                <a:gd name="connsiteY14" fmla="*/ 0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7112" h="408010">
                  <a:moveTo>
                    <a:pt x="483492" y="0"/>
                  </a:moveTo>
                  <a:lnTo>
                    <a:pt x="419675" y="179027"/>
                  </a:lnTo>
                  <a:lnTo>
                    <a:pt x="347093" y="0"/>
                  </a:lnTo>
                  <a:lnTo>
                    <a:pt x="308503" y="0"/>
                  </a:lnTo>
                  <a:lnTo>
                    <a:pt x="270020" y="0"/>
                  </a:lnTo>
                  <a:lnTo>
                    <a:pt x="197438" y="179027"/>
                  </a:lnTo>
                  <a:lnTo>
                    <a:pt x="133621" y="0"/>
                  </a:lnTo>
                  <a:lnTo>
                    <a:pt x="0" y="0"/>
                  </a:lnTo>
                  <a:lnTo>
                    <a:pt x="155107" y="408010"/>
                  </a:lnTo>
                  <a:lnTo>
                    <a:pt x="225979" y="408010"/>
                  </a:lnTo>
                  <a:lnTo>
                    <a:pt x="308503" y="205184"/>
                  </a:lnTo>
                  <a:lnTo>
                    <a:pt x="391134" y="408010"/>
                  </a:lnTo>
                  <a:lnTo>
                    <a:pt x="462006" y="408010"/>
                  </a:lnTo>
                  <a:lnTo>
                    <a:pt x="617113" y="0"/>
                  </a:lnTo>
                  <a:lnTo>
                    <a:pt x="483492" y="0"/>
                  </a:lnTo>
                  <a:close/>
                </a:path>
              </a:pathLst>
            </a:custGeom>
            <a:grpFill/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8708BA66-8DA1-C818-C2E0-C1A7A3C605B4}"/>
                </a:ext>
              </a:extLst>
            </p:cNvPr>
            <p:cNvSpPr/>
            <p:nvPr/>
          </p:nvSpPr>
          <p:spPr>
            <a:xfrm>
              <a:off x="9677022" y="5836253"/>
              <a:ext cx="277075" cy="408010"/>
            </a:xfrm>
            <a:custGeom>
              <a:avLst/>
              <a:gdLst>
                <a:gd name="connsiteX0" fmla="*/ 277076 w 277075"/>
                <a:gd name="connsiteY0" fmla="*/ 107631 h 408010"/>
                <a:gd name="connsiteX1" fmla="*/ 277076 w 277075"/>
                <a:gd name="connsiteY1" fmla="*/ 0 h 408010"/>
                <a:gd name="connsiteX2" fmla="*/ 0 w 277075"/>
                <a:gd name="connsiteY2" fmla="*/ 0 h 408010"/>
                <a:gd name="connsiteX3" fmla="*/ 0 w 277075"/>
                <a:gd name="connsiteY3" fmla="*/ 408010 h 408010"/>
                <a:gd name="connsiteX4" fmla="*/ 277076 w 277075"/>
                <a:gd name="connsiteY4" fmla="*/ 408010 h 408010"/>
                <a:gd name="connsiteX5" fmla="*/ 277076 w 277075"/>
                <a:gd name="connsiteY5" fmla="*/ 300594 h 408010"/>
                <a:gd name="connsiteX6" fmla="*/ 122717 w 277075"/>
                <a:gd name="connsiteY6" fmla="*/ 300594 h 408010"/>
                <a:gd name="connsiteX7" fmla="*/ 122717 w 277075"/>
                <a:gd name="connsiteY7" fmla="*/ 257713 h 408010"/>
                <a:gd name="connsiteX8" fmla="*/ 260293 w 277075"/>
                <a:gd name="connsiteY8" fmla="*/ 257713 h 408010"/>
                <a:gd name="connsiteX9" fmla="*/ 260293 w 277075"/>
                <a:gd name="connsiteY9" fmla="*/ 150297 h 408010"/>
                <a:gd name="connsiteX10" fmla="*/ 122717 w 277075"/>
                <a:gd name="connsiteY10" fmla="*/ 150297 h 408010"/>
                <a:gd name="connsiteX11" fmla="*/ 122717 w 277075"/>
                <a:gd name="connsiteY11" fmla="*/ 107631 h 408010"/>
                <a:gd name="connsiteX12" fmla="*/ 277076 w 277075"/>
                <a:gd name="connsiteY12" fmla="*/ 107631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7075" h="408010">
                  <a:moveTo>
                    <a:pt x="277076" y="107631"/>
                  </a:moveTo>
                  <a:lnTo>
                    <a:pt x="277076" y="0"/>
                  </a:lnTo>
                  <a:lnTo>
                    <a:pt x="0" y="0"/>
                  </a:lnTo>
                  <a:lnTo>
                    <a:pt x="0" y="408010"/>
                  </a:lnTo>
                  <a:lnTo>
                    <a:pt x="277076" y="408010"/>
                  </a:lnTo>
                  <a:lnTo>
                    <a:pt x="277076" y="300594"/>
                  </a:lnTo>
                  <a:lnTo>
                    <a:pt x="122717" y="300594"/>
                  </a:lnTo>
                  <a:lnTo>
                    <a:pt x="122717" y="257713"/>
                  </a:lnTo>
                  <a:lnTo>
                    <a:pt x="260293" y="257713"/>
                  </a:lnTo>
                  <a:lnTo>
                    <a:pt x="260293" y="150297"/>
                  </a:lnTo>
                  <a:lnTo>
                    <a:pt x="122717" y="150297"/>
                  </a:lnTo>
                  <a:lnTo>
                    <a:pt x="122717" y="107631"/>
                  </a:lnTo>
                  <a:lnTo>
                    <a:pt x="277076" y="107631"/>
                  </a:lnTo>
                  <a:close/>
                </a:path>
              </a:pathLst>
            </a:custGeom>
            <a:grpFill/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4299573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us-titre chapitre Reconversion de si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BADB6E-EF83-2B69-820F-9025871EA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749" y="4086253"/>
            <a:ext cx="5463251" cy="165040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fr-FR" dirty="0"/>
              <a:t>Sous-titre chapitre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5C4E9A7C-048A-DC3E-9761-DD0F089D6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482" y="6369834"/>
            <a:ext cx="11016000" cy="218570"/>
          </a:xfrm>
          <a:prstGeom prst="rect">
            <a:avLst/>
          </a:prstGeom>
        </p:spPr>
      </p:pic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0362F11F-5605-F350-DE8F-C1F02B079091}"/>
              </a:ext>
            </a:extLst>
          </p:cNvPr>
          <p:cNvSpPr/>
          <p:nvPr/>
        </p:nvSpPr>
        <p:spPr>
          <a:xfrm>
            <a:off x="-1" y="0"/>
            <a:ext cx="840621" cy="2632836"/>
          </a:xfrm>
          <a:custGeom>
            <a:avLst/>
            <a:gdLst>
              <a:gd name="connsiteX0" fmla="*/ 714895 w 789709"/>
              <a:gd name="connsiteY0" fmla="*/ 16625 h 2601883"/>
              <a:gd name="connsiteX1" fmla="*/ 0 w 789709"/>
              <a:gd name="connsiteY1" fmla="*/ 2394065 h 2601883"/>
              <a:gd name="connsiteX2" fmla="*/ 0 w 789709"/>
              <a:gd name="connsiteY2" fmla="*/ 2601883 h 2601883"/>
              <a:gd name="connsiteX3" fmla="*/ 789709 w 789709"/>
              <a:gd name="connsiteY3" fmla="*/ 0 h 2601883"/>
              <a:gd name="connsiteX4" fmla="*/ 714895 w 789709"/>
              <a:gd name="connsiteY4" fmla="*/ 16625 h 2601883"/>
              <a:gd name="connsiteX0" fmla="*/ 714895 w 789709"/>
              <a:gd name="connsiteY0" fmla="*/ 0 h 2606194"/>
              <a:gd name="connsiteX1" fmla="*/ 0 w 789709"/>
              <a:gd name="connsiteY1" fmla="*/ 2398376 h 2606194"/>
              <a:gd name="connsiteX2" fmla="*/ 0 w 789709"/>
              <a:gd name="connsiteY2" fmla="*/ 2606194 h 2606194"/>
              <a:gd name="connsiteX3" fmla="*/ 789709 w 789709"/>
              <a:gd name="connsiteY3" fmla="*/ 4311 h 2606194"/>
              <a:gd name="connsiteX4" fmla="*/ 714895 w 789709"/>
              <a:gd name="connsiteY4" fmla="*/ 0 h 2606194"/>
              <a:gd name="connsiteX0" fmla="*/ 714895 w 793310"/>
              <a:gd name="connsiteY0" fmla="*/ 3280 h 2609474"/>
              <a:gd name="connsiteX1" fmla="*/ 0 w 793310"/>
              <a:gd name="connsiteY1" fmla="*/ 2401656 h 2609474"/>
              <a:gd name="connsiteX2" fmla="*/ 0 w 793310"/>
              <a:gd name="connsiteY2" fmla="*/ 2609474 h 2609474"/>
              <a:gd name="connsiteX3" fmla="*/ 793310 w 793310"/>
              <a:gd name="connsiteY3" fmla="*/ 0 h 2609474"/>
              <a:gd name="connsiteX4" fmla="*/ 714895 w 793310"/>
              <a:gd name="connsiteY4" fmla="*/ 3280 h 2609474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3 h 2606194"/>
              <a:gd name="connsiteX4" fmla="*/ 714895 w 790358"/>
              <a:gd name="connsiteY4" fmla="*/ 0 h 2606194"/>
              <a:gd name="connsiteX0" fmla="*/ 714895 w 793310"/>
              <a:gd name="connsiteY0" fmla="*/ 12612 h 2618806"/>
              <a:gd name="connsiteX1" fmla="*/ 0 w 793310"/>
              <a:gd name="connsiteY1" fmla="*/ 2410988 h 2618806"/>
              <a:gd name="connsiteX2" fmla="*/ 0 w 793310"/>
              <a:gd name="connsiteY2" fmla="*/ 2618806 h 2618806"/>
              <a:gd name="connsiteX3" fmla="*/ 793310 w 793310"/>
              <a:gd name="connsiteY3" fmla="*/ 0 h 2618806"/>
              <a:gd name="connsiteX4" fmla="*/ 714895 w 793310"/>
              <a:gd name="connsiteY4" fmla="*/ 12612 h 2618806"/>
              <a:gd name="connsiteX0" fmla="*/ 714895 w 796262"/>
              <a:gd name="connsiteY0" fmla="*/ 0 h 2606194"/>
              <a:gd name="connsiteX1" fmla="*/ 0 w 796262"/>
              <a:gd name="connsiteY1" fmla="*/ 2398376 h 2606194"/>
              <a:gd name="connsiteX2" fmla="*/ 0 w 796262"/>
              <a:gd name="connsiteY2" fmla="*/ 2606194 h 2606194"/>
              <a:gd name="connsiteX3" fmla="*/ 796262 w 796262"/>
              <a:gd name="connsiteY3" fmla="*/ 15387 h 2606194"/>
              <a:gd name="connsiteX4" fmla="*/ 714895 w 796262"/>
              <a:gd name="connsiteY4" fmla="*/ 0 h 2606194"/>
              <a:gd name="connsiteX0" fmla="*/ 714895 w 799214"/>
              <a:gd name="connsiteY0" fmla="*/ 15723 h 2621917"/>
              <a:gd name="connsiteX1" fmla="*/ 0 w 799214"/>
              <a:gd name="connsiteY1" fmla="*/ 2414099 h 2621917"/>
              <a:gd name="connsiteX2" fmla="*/ 0 w 799214"/>
              <a:gd name="connsiteY2" fmla="*/ 2621917 h 2621917"/>
              <a:gd name="connsiteX3" fmla="*/ 799214 w 799214"/>
              <a:gd name="connsiteY3" fmla="*/ 0 h 2621917"/>
              <a:gd name="connsiteX4" fmla="*/ 714895 w 799214"/>
              <a:gd name="connsiteY4" fmla="*/ 15723 h 2621917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5 h 2606194"/>
              <a:gd name="connsiteX4" fmla="*/ 714895 w 790358"/>
              <a:gd name="connsiteY4" fmla="*/ 0 h 2606194"/>
              <a:gd name="connsiteX0" fmla="*/ 714895 w 793087"/>
              <a:gd name="connsiteY0" fmla="*/ 11202 h 2617396"/>
              <a:gd name="connsiteX1" fmla="*/ 0 w 793087"/>
              <a:gd name="connsiteY1" fmla="*/ 2409578 h 2617396"/>
              <a:gd name="connsiteX2" fmla="*/ 0 w 793087"/>
              <a:gd name="connsiteY2" fmla="*/ 2617396 h 2617396"/>
              <a:gd name="connsiteX3" fmla="*/ 793087 w 793087"/>
              <a:gd name="connsiteY3" fmla="*/ 0 h 2617396"/>
              <a:gd name="connsiteX4" fmla="*/ 714895 w 793087"/>
              <a:gd name="connsiteY4" fmla="*/ 11202 h 2617396"/>
              <a:gd name="connsiteX0" fmla="*/ 714896 w 793087"/>
              <a:gd name="connsiteY0" fmla="*/ 0 h 2617699"/>
              <a:gd name="connsiteX1" fmla="*/ 0 w 793087"/>
              <a:gd name="connsiteY1" fmla="*/ 2409881 h 2617699"/>
              <a:gd name="connsiteX2" fmla="*/ 0 w 793087"/>
              <a:gd name="connsiteY2" fmla="*/ 2617699 h 2617699"/>
              <a:gd name="connsiteX3" fmla="*/ 793087 w 793087"/>
              <a:gd name="connsiteY3" fmla="*/ 303 h 2617699"/>
              <a:gd name="connsiteX4" fmla="*/ 714896 w 793087"/>
              <a:gd name="connsiteY4" fmla="*/ 0 h 261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3087" h="2617699">
                <a:moveTo>
                  <a:pt x="714896" y="0"/>
                </a:moveTo>
                <a:lnTo>
                  <a:pt x="0" y="2409881"/>
                </a:lnTo>
                <a:lnTo>
                  <a:pt x="0" y="2617699"/>
                </a:lnTo>
                <a:lnTo>
                  <a:pt x="793087" y="303"/>
                </a:lnTo>
                <a:lnTo>
                  <a:pt x="714896" y="0"/>
                </a:lnTo>
                <a:close/>
              </a:path>
            </a:pathLst>
          </a:custGeom>
          <a:solidFill>
            <a:srgbClr val="73C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aseline="-25000" dirty="0"/>
              <a:t> </a:t>
            </a: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D3A2DCA-365C-A2F0-E33F-DE13B02BF5D7}"/>
              </a:ext>
            </a:extLst>
          </p:cNvPr>
          <p:cNvSpPr/>
          <p:nvPr/>
        </p:nvSpPr>
        <p:spPr>
          <a:xfrm flipH="1">
            <a:off x="4707307" y="306"/>
            <a:ext cx="3392569" cy="6858378"/>
          </a:xfrm>
          <a:custGeom>
            <a:avLst/>
            <a:gdLst>
              <a:gd name="connsiteX0" fmla="*/ 714895 w 789709"/>
              <a:gd name="connsiteY0" fmla="*/ 16625 h 2601883"/>
              <a:gd name="connsiteX1" fmla="*/ 0 w 789709"/>
              <a:gd name="connsiteY1" fmla="*/ 2394065 h 2601883"/>
              <a:gd name="connsiteX2" fmla="*/ 0 w 789709"/>
              <a:gd name="connsiteY2" fmla="*/ 2601883 h 2601883"/>
              <a:gd name="connsiteX3" fmla="*/ 789709 w 789709"/>
              <a:gd name="connsiteY3" fmla="*/ 0 h 2601883"/>
              <a:gd name="connsiteX4" fmla="*/ 714895 w 789709"/>
              <a:gd name="connsiteY4" fmla="*/ 16625 h 2601883"/>
              <a:gd name="connsiteX0" fmla="*/ 714895 w 789709"/>
              <a:gd name="connsiteY0" fmla="*/ 0 h 2606194"/>
              <a:gd name="connsiteX1" fmla="*/ 0 w 789709"/>
              <a:gd name="connsiteY1" fmla="*/ 2398376 h 2606194"/>
              <a:gd name="connsiteX2" fmla="*/ 0 w 789709"/>
              <a:gd name="connsiteY2" fmla="*/ 2606194 h 2606194"/>
              <a:gd name="connsiteX3" fmla="*/ 789709 w 789709"/>
              <a:gd name="connsiteY3" fmla="*/ 4311 h 2606194"/>
              <a:gd name="connsiteX4" fmla="*/ 714895 w 789709"/>
              <a:gd name="connsiteY4" fmla="*/ 0 h 2606194"/>
              <a:gd name="connsiteX0" fmla="*/ 714895 w 793310"/>
              <a:gd name="connsiteY0" fmla="*/ 3280 h 2609474"/>
              <a:gd name="connsiteX1" fmla="*/ 0 w 793310"/>
              <a:gd name="connsiteY1" fmla="*/ 2401656 h 2609474"/>
              <a:gd name="connsiteX2" fmla="*/ 0 w 793310"/>
              <a:gd name="connsiteY2" fmla="*/ 2609474 h 2609474"/>
              <a:gd name="connsiteX3" fmla="*/ 793310 w 793310"/>
              <a:gd name="connsiteY3" fmla="*/ 0 h 2609474"/>
              <a:gd name="connsiteX4" fmla="*/ 714895 w 793310"/>
              <a:gd name="connsiteY4" fmla="*/ 3280 h 2609474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3 h 2606194"/>
              <a:gd name="connsiteX4" fmla="*/ 714895 w 790358"/>
              <a:gd name="connsiteY4" fmla="*/ 0 h 2606194"/>
              <a:gd name="connsiteX0" fmla="*/ 714895 w 793310"/>
              <a:gd name="connsiteY0" fmla="*/ 12612 h 2618806"/>
              <a:gd name="connsiteX1" fmla="*/ 0 w 793310"/>
              <a:gd name="connsiteY1" fmla="*/ 2410988 h 2618806"/>
              <a:gd name="connsiteX2" fmla="*/ 0 w 793310"/>
              <a:gd name="connsiteY2" fmla="*/ 2618806 h 2618806"/>
              <a:gd name="connsiteX3" fmla="*/ 793310 w 793310"/>
              <a:gd name="connsiteY3" fmla="*/ 0 h 2618806"/>
              <a:gd name="connsiteX4" fmla="*/ 714895 w 793310"/>
              <a:gd name="connsiteY4" fmla="*/ 12612 h 2618806"/>
              <a:gd name="connsiteX0" fmla="*/ 714895 w 796262"/>
              <a:gd name="connsiteY0" fmla="*/ 0 h 2606194"/>
              <a:gd name="connsiteX1" fmla="*/ 0 w 796262"/>
              <a:gd name="connsiteY1" fmla="*/ 2398376 h 2606194"/>
              <a:gd name="connsiteX2" fmla="*/ 0 w 796262"/>
              <a:gd name="connsiteY2" fmla="*/ 2606194 h 2606194"/>
              <a:gd name="connsiteX3" fmla="*/ 796262 w 796262"/>
              <a:gd name="connsiteY3" fmla="*/ 15387 h 2606194"/>
              <a:gd name="connsiteX4" fmla="*/ 714895 w 796262"/>
              <a:gd name="connsiteY4" fmla="*/ 0 h 2606194"/>
              <a:gd name="connsiteX0" fmla="*/ 714895 w 799214"/>
              <a:gd name="connsiteY0" fmla="*/ 15723 h 2621917"/>
              <a:gd name="connsiteX1" fmla="*/ 0 w 799214"/>
              <a:gd name="connsiteY1" fmla="*/ 2414099 h 2621917"/>
              <a:gd name="connsiteX2" fmla="*/ 0 w 799214"/>
              <a:gd name="connsiteY2" fmla="*/ 2621917 h 2621917"/>
              <a:gd name="connsiteX3" fmla="*/ 799214 w 799214"/>
              <a:gd name="connsiteY3" fmla="*/ 0 h 2621917"/>
              <a:gd name="connsiteX4" fmla="*/ 714895 w 799214"/>
              <a:gd name="connsiteY4" fmla="*/ 15723 h 2621917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5 h 2606194"/>
              <a:gd name="connsiteX4" fmla="*/ 714895 w 790358"/>
              <a:gd name="connsiteY4" fmla="*/ 0 h 2606194"/>
              <a:gd name="connsiteX0" fmla="*/ 714895 w 793087"/>
              <a:gd name="connsiteY0" fmla="*/ 11202 h 2617396"/>
              <a:gd name="connsiteX1" fmla="*/ 0 w 793087"/>
              <a:gd name="connsiteY1" fmla="*/ 2409578 h 2617396"/>
              <a:gd name="connsiteX2" fmla="*/ 0 w 793087"/>
              <a:gd name="connsiteY2" fmla="*/ 2617396 h 2617396"/>
              <a:gd name="connsiteX3" fmla="*/ 793087 w 793087"/>
              <a:gd name="connsiteY3" fmla="*/ 0 h 2617396"/>
              <a:gd name="connsiteX4" fmla="*/ 714895 w 793087"/>
              <a:gd name="connsiteY4" fmla="*/ 11202 h 2617396"/>
              <a:gd name="connsiteX0" fmla="*/ 714896 w 793087"/>
              <a:gd name="connsiteY0" fmla="*/ 0 h 2617699"/>
              <a:gd name="connsiteX1" fmla="*/ 0 w 793087"/>
              <a:gd name="connsiteY1" fmla="*/ 2409881 h 2617699"/>
              <a:gd name="connsiteX2" fmla="*/ 0 w 793087"/>
              <a:gd name="connsiteY2" fmla="*/ 2617699 h 2617699"/>
              <a:gd name="connsiteX3" fmla="*/ 793087 w 793087"/>
              <a:gd name="connsiteY3" fmla="*/ 303 h 2617699"/>
              <a:gd name="connsiteX4" fmla="*/ 714896 w 793087"/>
              <a:gd name="connsiteY4" fmla="*/ 0 h 2617699"/>
              <a:gd name="connsiteX0" fmla="*/ 2050497 w 2128688"/>
              <a:gd name="connsiteY0" fmla="*/ 0 h 6831955"/>
              <a:gd name="connsiteX1" fmla="*/ 1335601 w 2128688"/>
              <a:gd name="connsiteY1" fmla="*/ 2409881 h 6831955"/>
              <a:gd name="connsiteX2" fmla="*/ 0 w 2128688"/>
              <a:gd name="connsiteY2" fmla="*/ 6831955 h 6831955"/>
              <a:gd name="connsiteX3" fmla="*/ 2128688 w 2128688"/>
              <a:gd name="connsiteY3" fmla="*/ 303 h 6831955"/>
              <a:gd name="connsiteX4" fmla="*/ 2050497 w 2128688"/>
              <a:gd name="connsiteY4" fmla="*/ 0 h 6831955"/>
              <a:gd name="connsiteX0" fmla="*/ 2129062 w 2207253"/>
              <a:gd name="connsiteY0" fmla="*/ 0 h 6832482"/>
              <a:gd name="connsiteX1" fmla="*/ 0 w 2207253"/>
              <a:gd name="connsiteY1" fmla="*/ 6832482 h 6832482"/>
              <a:gd name="connsiteX2" fmla="*/ 78565 w 2207253"/>
              <a:gd name="connsiteY2" fmla="*/ 6831955 h 6832482"/>
              <a:gd name="connsiteX3" fmla="*/ 2207253 w 2207253"/>
              <a:gd name="connsiteY3" fmla="*/ 303 h 6832482"/>
              <a:gd name="connsiteX4" fmla="*/ 2129062 w 2207253"/>
              <a:gd name="connsiteY4" fmla="*/ 0 h 6832482"/>
              <a:gd name="connsiteX0" fmla="*/ 2464748 w 2542939"/>
              <a:gd name="connsiteY0" fmla="*/ 0 h 6832482"/>
              <a:gd name="connsiteX1" fmla="*/ 0 w 2542939"/>
              <a:gd name="connsiteY1" fmla="*/ 6832482 h 6832482"/>
              <a:gd name="connsiteX2" fmla="*/ 414251 w 2542939"/>
              <a:gd name="connsiteY2" fmla="*/ 6831955 h 6832482"/>
              <a:gd name="connsiteX3" fmla="*/ 2542939 w 2542939"/>
              <a:gd name="connsiteY3" fmla="*/ 303 h 6832482"/>
              <a:gd name="connsiteX4" fmla="*/ 2464748 w 2542939"/>
              <a:gd name="connsiteY4" fmla="*/ 0 h 6832482"/>
              <a:gd name="connsiteX0" fmla="*/ 2464748 w 2542939"/>
              <a:gd name="connsiteY0" fmla="*/ 0 h 6835841"/>
              <a:gd name="connsiteX1" fmla="*/ 0 w 2542939"/>
              <a:gd name="connsiteY1" fmla="*/ 6832482 h 6835841"/>
              <a:gd name="connsiteX2" fmla="*/ 53842 w 2542939"/>
              <a:gd name="connsiteY2" fmla="*/ 6835841 h 6835841"/>
              <a:gd name="connsiteX3" fmla="*/ 2542939 w 2542939"/>
              <a:gd name="connsiteY3" fmla="*/ 303 h 6835841"/>
              <a:gd name="connsiteX4" fmla="*/ 2464748 w 2542939"/>
              <a:gd name="connsiteY4" fmla="*/ 0 h 6835841"/>
              <a:gd name="connsiteX0" fmla="*/ 2464748 w 2542939"/>
              <a:gd name="connsiteY0" fmla="*/ 0 h 6832482"/>
              <a:gd name="connsiteX1" fmla="*/ 0 w 2542939"/>
              <a:gd name="connsiteY1" fmla="*/ 6832482 h 6832482"/>
              <a:gd name="connsiteX2" fmla="*/ 76363 w 2542939"/>
              <a:gd name="connsiteY2" fmla="*/ 6815933 h 6832482"/>
              <a:gd name="connsiteX3" fmla="*/ 2542939 w 2542939"/>
              <a:gd name="connsiteY3" fmla="*/ 303 h 6832482"/>
              <a:gd name="connsiteX4" fmla="*/ 2464748 w 2542939"/>
              <a:gd name="connsiteY4" fmla="*/ 0 h 6832482"/>
              <a:gd name="connsiteX0" fmla="*/ 2472255 w 2550446"/>
              <a:gd name="connsiteY0" fmla="*/ 0 h 6815933"/>
              <a:gd name="connsiteX1" fmla="*/ 0 w 2550446"/>
              <a:gd name="connsiteY1" fmla="*/ 6815892 h 6815933"/>
              <a:gd name="connsiteX2" fmla="*/ 83870 w 2550446"/>
              <a:gd name="connsiteY2" fmla="*/ 6815933 h 6815933"/>
              <a:gd name="connsiteX3" fmla="*/ 2550446 w 2550446"/>
              <a:gd name="connsiteY3" fmla="*/ 303 h 6815933"/>
              <a:gd name="connsiteX4" fmla="*/ 2472255 w 2550446"/>
              <a:gd name="connsiteY4" fmla="*/ 0 h 6815933"/>
              <a:gd name="connsiteX0" fmla="*/ 2472255 w 2550446"/>
              <a:gd name="connsiteY0" fmla="*/ 0 h 6819251"/>
              <a:gd name="connsiteX1" fmla="*/ 0 w 2550446"/>
              <a:gd name="connsiteY1" fmla="*/ 6815892 h 6819251"/>
              <a:gd name="connsiteX2" fmla="*/ 76363 w 2550446"/>
              <a:gd name="connsiteY2" fmla="*/ 6819251 h 6819251"/>
              <a:gd name="connsiteX3" fmla="*/ 2550446 w 2550446"/>
              <a:gd name="connsiteY3" fmla="*/ 303 h 6819251"/>
              <a:gd name="connsiteX4" fmla="*/ 2472255 w 2550446"/>
              <a:gd name="connsiteY4" fmla="*/ 0 h 6819251"/>
              <a:gd name="connsiteX0" fmla="*/ 2472255 w 2550446"/>
              <a:gd name="connsiteY0" fmla="*/ 0 h 6819251"/>
              <a:gd name="connsiteX1" fmla="*/ 0 w 2550446"/>
              <a:gd name="connsiteY1" fmla="*/ 6815892 h 6819251"/>
              <a:gd name="connsiteX2" fmla="*/ 69813 w 2550446"/>
              <a:gd name="connsiteY2" fmla="*/ 6819251 h 6819251"/>
              <a:gd name="connsiteX3" fmla="*/ 2550446 w 2550446"/>
              <a:gd name="connsiteY3" fmla="*/ 303 h 6819251"/>
              <a:gd name="connsiteX4" fmla="*/ 2472255 w 2550446"/>
              <a:gd name="connsiteY4" fmla="*/ 0 h 6819251"/>
              <a:gd name="connsiteX0" fmla="*/ 2467887 w 2546078"/>
              <a:gd name="connsiteY0" fmla="*/ 0 h 6827473"/>
              <a:gd name="connsiteX1" fmla="*/ 0 w 2546078"/>
              <a:gd name="connsiteY1" fmla="*/ 6827473 h 6827473"/>
              <a:gd name="connsiteX2" fmla="*/ 65445 w 2546078"/>
              <a:gd name="connsiteY2" fmla="*/ 6819251 h 6827473"/>
              <a:gd name="connsiteX3" fmla="*/ 2546078 w 2546078"/>
              <a:gd name="connsiteY3" fmla="*/ 303 h 6827473"/>
              <a:gd name="connsiteX4" fmla="*/ 2467887 w 2546078"/>
              <a:gd name="connsiteY4" fmla="*/ 0 h 6827473"/>
              <a:gd name="connsiteX0" fmla="*/ 2465703 w 2543894"/>
              <a:gd name="connsiteY0" fmla="*/ 0 h 6824578"/>
              <a:gd name="connsiteX1" fmla="*/ 0 w 2543894"/>
              <a:gd name="connsiteY1" fmla="*/ 6824578 h 6824578"/>
              <a:gd name="connsiteX2" fmla="*/ 63261 w 2543894"/>
              <a:gd name="connsiteY2" fmla="*/ 6819251 h 6824578"/>
              <a:gd name="connsiteX3" fmla="*/ 2543894 w 2543894"/>
              <a:gd name="connsiteY3" fmla="*/ 303 h 6824578"/>
              <a:gd name="connsiteX4" fmla="*/ 2465703 w 2543894"/>
              <a:gd name="connsiteY4" fmla="*/ 0 h 6824578"/>
              <a:gd name="connsiteX0" fmla="*/ 2465703 w 2543894"/>
              <a:gd name="connsiteY0" fmla="*/ 0 h 6819251"/>
              <a:gd name="connsiteX1" fmla="*/ 0 w 2543894"/>
              <a:gd name="connsiteY1" fmla="*/ 6818787 h 6819251"/>
              <a:gd name="connsiteX2" fmla="*/ 63261 w 2543894"/>
              <a:gd name="connsiteY2" fmla="*/ 6819251 h 6819251"/>
              <a:gd name="connsiteX3" fmla="*/ 2543894 w 2543894"/>
              <a:gd name="connsiteY3" fmla="*/ 303 h 6819251"/>
              <a:gd name="connsiteX4" fmla="*/ 2465703 w 2543894"/>
              <a:gd name="connsiteY4" fmla="*/ 0 h 6819251"/>
              <a:gd name="connsiteX0" fmla="*/ 2475699 w 2543894"/>
              <a:gd name="connsiteY0" fmla="*/ 2348 h 6818948"/>
              <a:gd name="connsiteX1" fmla="*/ 0 w 2543894"/>
              <a:gd name="connsiteY1" fmla="*/ 6818484 h 6818948"/>
              <a:gd name="connsiteX2" fmla="*/ 63261 w 2543894"/>
              <a:gd name="connsiteY2" fmla="*/ 6818948 h 6818948"/>
              <a:gd name="connsiteX3" fmla="*/ 2543894 w 2543894"/>
              <a:gd name="connsiteY3" fmla="*/ 0 h 6818948"/>
              <a:gd name="connsiteX4" fmla="*/ 2475699 w 2543894"/>
              <a:gd name="connsiteY4" fmla="*/ 2348 h 681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3894" h="6818948">
                <a:moveTo>
                  <a:pt x="2475699" y="2348"/>
                </a:moveTo>
                <a:lnTo>
                  <a:pt x="0" y="6818484"/>
                </a:lnTo>
                <a:lnTo>
                  <a:pt x="63261" y="6818948"/>
                </a:lnTo>
                <a:lnTo>
                  <a:pt x="2543894" y="0"/>
                </a:lnTo>
                <a:lnTo>
                  <a:pt x="2475699" y="2348"/>
                </a:lnTo>
                <a:close/>
              </a:path>
            </a:pathLst>
          </a:custGeom>
          <a:solidFill>
            <a:srgbClr val="73C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aseline="0" dirty="0"/>
              <a:t> </a:t>
            </a:r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9E1F33A2-6AB5-909D-A019-41E699D6D660}"/>
              </a:ext>
            </a:extLst>
          </p:cNvPr>
          <p:cNvSpPr/>
          <p:nvPr/>
        </p:nvSpPr>
        <p:spPr>
          <a:xfrm flipH="1">
            <a:off x="10793863" y="-1580"/>
            <a:ext cx="662226" cy="6862704"/>
          </a:xfrm>
          <a:custGeom>
            <a:avLst/>
            <a:gdLst>
              <a:gd name="connsiteX0" fmla="*/ 714895 w 789709"/>
              <a:gd name="connsiteY0" fmla="*/ 16625 h 2601883"/>
              <a:gd name="connsiteX1" fmla="*/ 0 w 789709"/>
              <a:gd name="connsiteY1" fmla="*/ 2394065 h 2601883"/>
              <a:gd name="connsiteX2" fmla="*/ 0 w 789709"/>
              <a:gd name="connsiteY2" fmla="*/ 2601883 h 2601883"/>
              <a:gd name="connsiteX3" fmla="*/ 789709 w 789709"/>
              <a:gd name="connsiteY3" fmla="*/ 0 h 2601883"/>
              <a:gd name="connsiteX4" fmla="*/ 714895 w 789709"/>
              <a:gd name="connsiteY4" fmla="*/ 16625 h 2601883"/>
              <a:gd name="connsiteX0" fmla="*/ 714895 w 789709"/>
              <a:gd name="connsiteY0" fmla="*/ 0 h 2606194"/>
              <a:gd name="connsiteX1" fmla="*/ 0 w 789709"/>
              <a:gd name="connsiteY1" fmla="*/ 2398376 h 2606194"/>
              <a:gd name="connsiteX2" fmla="*/ 0 w 789709"/>
              <a:gd name="connsiteY2" fmla="*/ 2606194 h 2606194"/>
              <a:gd name="connsiteX3" fmla="*/ 789709 w 789709"/>
              <a:gd name="connsiteY3" fmla="*/ 4311 h 2606194"/>
              <a:gd name="connsiteX4" fmla="*/ 714895 w 789709"/>
              <a:gd name="connsiteY4" fmla="*/ 0 h 2606194"/>
              <a:gd name="connsiteX0" fmla="*/ 714895 w 793310"/>
              <a:gd name="connsiteY0" fmla="*/ 3280 h 2609474"/>
              <a:gd name="connsiteX1" fmla="*/ 0 w 793310"/>
              <a:gd name="connsiteY1" fmla="*/ 2401656 h 2609474"/>
              <a:gd name="connsiteX2" fmla="*/ 0 w 793310"/>
              <a:gd name="connsiteY2" fmla="*/ 2609474 h 2609474"/>
              <a:gd name="connsiteX3" fmla="*/ 793310 w 793310"/>
              <a:gd name="connsiteY3" fmla="*/ 0 h 2609474"/>
              <a:gd name="connsiteX4" fmla="*/ 714895 w 793310"/>
              <a:gd name="connsiteY4" fmla="*/ 3280 h 2609474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3 h 2606194"/>
              <a:gd name="connsiteX4" fmla="*/ 714895 w 790358"/>
              <a:gd name="connsiteY4" fmla="*/ 0 h 2606194"/>
              <a:gd name="connsiteX0" fmla="*/ 714895 w 793310"/>
              <a:gd name="connsiteY0" fmla="*/ 12612 h 2618806"/>
              <a:gd name="connsiteX1" fmla="*/ 0 w 793310"/>
              <a:gd name="connsiteY1" fmla="*/ 2410988 h 2618806"/>
              <a:gd name="connsiteX2" fmla="*/ 0 w 793310"/>
              <a:gd name="connsiteY2" fmla="*/ 2618806 h 2618806"/>
              <a:gd name="connsiteX3" fmla="*/ 793310 w 793310"/>
              <a:gd name="connsiteY3" fmla="*/ 0 h 2618806"/>
              <a:gd name="connsiteX4" fmla="*/ 714895 w 793310"/>
              <a:gd name="connsiteY4" fmla="*/ 12612 h 2618806"/>
              <a:gd name="connsiteX0" fmla="*/ 714895 w 796262"/>
              <a:gd name="connsiteY0" fmla="*/ 0 h 2606194"/>
              <a:gd name="connsiteX1" fmla="*/ 0 w 796262"/>
              <a:gd name="connsiteY1" fmla="*/ 2398376 h 2606194"/>
              <a:gd name="connsiteX2" fmla="*/ 0 w 796262"/>
              <a:gd name="connsiteY2" fmla="*/ 2606194 h 2606194"/>
              <a:gd name="connsiteX3" fmla="*/ 796262 w 796262"/>
              <a:gd name="connsiteY3" fmla="*/ 15387 h 2606194"/>
              <a:gd name="connsiteX4" fmla="*/ 714895 w 796262"/>
              <a:gd name="connsiteY4" fmla="*/ 0 h 2606194"/>
              <a:gd name="connsiteX0" fmla="*/ 714895 w 799214"/>
              <a:gd name="connsiteY0" fmla="*/ 15723 h 2621917"/>
              <a:gd name="connsiteX1" fmla="*/ 0 w 799214"/>
              <a:gd name="connsiteY1" fmla="*/ 2414099 h 2621917"/>
              <a:gd name="connsiteX2" fmla="*/ 0 w 799214"/>
              <a:gd name="connsiteY2" fmla="*/ 2621917 h 2621917"/>
              <a:gd name="connsiteX3" fmla="*/ 799214 w 799214"/>
              <a:gd name="connsiteY3" fmla="*/ 0 h 2621917"/>
              <a:gd name="connsiteX4" fmla="*/ 714895 w 799214"/>
              <a:gd name="connsiteY4" fmla="*/ 15723 h 2621917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5 h 2606194"/>
              <a:gd name="connsiteX4" fmla="*/ 714895 w 790358"/>
              <a:gd name="connsiteY4" fmla="*/ 0 h 2606194"/>
              <a:gd name="connsiteX0" fmla="*/ 714895 w 793087"/>
              <a:gd name="connsiteY0" fmla="*/ 11202 h 2617396"/>
              <a:gd name="connsiteX1" fmla="*/ 0 w 793087"/>
              <a:gd name="connsiteY1" fmla="*/ 2409578 h 2617396"/>
              <a:gd name="connsiteX2" fmla="*/ 0 w 793087"/>
              <a:gd name="connsiteY2" fmla="*/ 2617396 h 2617396"/>
              <a:gd name="connsiteX3" fmla="*/ 793087 w 793087"/>
              <a:gd name="connsiteY3" fmla="*/ 0 h 2617396"/>
              <a:gd name="connsiteX4" fmla="*/ 714895 w 793087"/>
              <a:gd name="connsiteY4" fmla="*/ 11202 h 2617396"/>
              <a:gd name="connsiteX0" fmla="*/ 714896 w 793087"/>
              <a:gd name="connsiteY0" fmla="*/ 0 h 2617699"/>
              <a:gd name="connsiteX1" fmla="*/ 0 w 793087"/>
              <a:gd name="connsiteY1" fmla="*/ 2409881 h 2617699"/>
              <a:gd name="connsiteX2" fmla="*/ 0 w 793087"/>
              <a:gd name="connsiteY2" fmla="*/ 2617699 h 2617699"/>
              <a:gd name="connsiteX3" fmla="*/ 793087 w 793087"/>
              <a:gd name="connsiteY3" fmla="*/ 303 h 2617699"/>
              <a:gd name="connsiteX4" fmla="*/ 714896 w 793087"/>
              <a:gd name="connsiteY4" fmla="*/ 0 h 2617699"/>
              <a:gd name="connsiteX0" fmla="*/ 2050497 w 2128688"/>
              <a:gd name="connsiteY0" fmla="*/ 0 h 6831955"/>
              <a:gd name="connsiteX1" fmla="*/ 1335601 w 2128688"/>
              <a:gd name="connsiteY1" fmla="*/ 2409881 h 6831955"/>
              <a:gd name="connsiteX2" fmla="*/ 0 w 2128688"/>
              <a:gd name="connsiteY2" fmla="*/ 6831955 h 6831955"/>
              <a:gd name="connsiteX3" fmla="*/ 2128688 w 2128688"/>
              <a:gd name="connsiteY3" fmla="*/ 303 h 6831955"/>
              <a:gd name="connsiteX4" fmla="*/ 2050497 w 2128688"/>
              <a:gd name="connsiteY4" fmla="*/ 0 h 6831955"/>
              <a:gd name="connsiteX0" fmla="*/ 2129062 w 2207253"/>
              <a:gd name="connsiteY0" fmla="*/ 0 h 6832482"/>
              <a:gd name="connsiteX1" fmla="*/ 0 w 2207253"/>
              <a:gd name="connsiteY1" fmla="*/ 6832482 h 6832482"/>
              <a:gd name="connsiteX2" fmla="*/ 78565 w 2207253"/>
              <a:gd name="connsiteY2" fmla="*/ 6831955 h 6832482"/>
              <a:gd name="connsiteX3" fmla="*/ 2207253 w 2207253"/>
              <a:gd name="connsiteY3" fmla="*/ 303 h 6832482"/>
              <a:gd name="connsiteX4" fmla="*/ 2129062 w 2207253"/>
              <a:gd name="connsiteY4" fmla="*/ 0 h 6832482"/>
              <a:gd name="connsiteX0" fmla="*/ 2464748 w 2542939"/>
              <a:gd name="connsiteY0" fmla="*/ 0 h 6832482"/>
              <a:gd name="connsiteX1" fmla="*/ 0 w 2542939"/>
              <a:gd name="connsiteY1" fmla="*/ 6832482 h 6832482"/>
              <a:gd name="connsiteX2" fmla="*/ 414251 w 2542939"/>
              <a:gd name="connsiteY2" fmla="*/ 6831955 h 6832482"/>
              <a:gd name="connsiteX3" fmla="*/ 2542939 w 2542939"/>
              <a:gd name="connsiteY3" fmla="*/ 303 h 6832482"/>
              <a:gd name="connsiteX4" fmla="*/ 2464748 w 2542939"/>
              <a:gd name="connsiteY4" fmla="*/ 0 h 6832482"/>
              <a:gd name="connsiteX0" fmla="*/ 2464748 w 2542939"/>
              <a:gd name="connsiteY0" fmla="*/ 0 h 6835841"/>
              <a:gd name="connsiteX1" fmla="*/ 0 w 2542939"/>
              <a:gd name="connsiteY1" fmla="*/ 6832482 h 6835841"/>
              <a:gd name="connsiteX2" fmla="*/ 53842 w 2542939"/>
              <a:gd name="connsiteY2" fmla="*/ 6835841 h 6835841"/>
              <a:gd name="connsiteX3" fmla="*/ 2542939 w 2542939"/>
              <a:gd name="connsiteY3" fmla="*/ 303 h 6835841"/>
              <a:gd name="connsiteX4" fmla="*/ 2464748 w 2542939"/>
              <a:gd name="connsiteY4" fmla="*/ 0 h 6835841"/>
              <a:gd name="connsiteX0" fmla="*/ 2464748 w 2542939"/>
              <a:gd name="connsiteY0" fmla="*/ 0 h 6832482"/>
              <a:gd name="connsiteX1" fmla="*/ 0 w 2542939"/>
              <a:gd name="connsiteY1" fmla="*/ 6832482 h 6832482"/>
              <a:gd name="connsiteX2" fmla="*/ 76363 w 2542939"/>
              <a:gd name="connsiteY2" fmla="*/ 6815933 h 6832482"/>
              <a:gd name="connsiteX3" fmla="*/ 2542939 w 2542939"/>
              <a:gd name="connsiteY3" fmla="*/ 303 h 6832482"/>
              <a:gd name="connsiteX4" fmla="*/ 2464748 w 2542939"/>
              <a:gd name="connsiteY4" fmla="*/ 0 h 6832482"/>
              <a:gd name="connsiteX0" fmla="*/ 2472255 w 2550446"/>
              <a:gd name="connsiteY0" fmla="*/ 0 h 6815933"/>
              <a:gd name="connsiteX1" fmla="*/ 0 w 2550446"/>
              <a:gd name="connsiteY1" fmla="*/ 6815892 h 6815933"/>
              <a:gd name="connsiteX2" fmla="*/ 83870 w 2550446"/>
              <a:gd name="connsiteY2" fmla="*/ 6815933 h 6815933"/>
              <a:gd name="connsiteX3" fmla="*/ 2550446 w 2550446"/>
              <a:gd name="connsiteY3" fmla="*/ 303 h 6815933"/>
              <a:gd name="connsiteX4" fmla="*/ 2472255 w 2550446"/>
              <a:gd name="connsiteY4" fmla="*/ 0 h 6815933"/>
              <a:gd name="connsiteX0" fmla="*/ 2472255 w 2550446"/>
              <a:gd name="connsiteY0" fmla="*/ 0 h 6819251"/>
              <a:gd name="connsiteX1" fmla="*/ 0 w 2550446"/>
              <a:gd name="connsiteY1" fmla="*/ 6815892 h 6819251"/>
              <a:gd name="connsiteX2" fmla="*/ 76363 w 2550446"/>
              <a:gd name="connsiteY2" fmla="*/ 6819251 h 6819251"/>
              <a:gd name="connsiteX3" fmla="*/ 2550446 w 2550446"/>
              <a:gd name="connsiteY3" fmla="*/ 303 h 6819251"/>
              <a:gd name="connsiteX4" fmla="*/ 2472255 w 2550446"/>
              <a:gd name="connsiteY4" fmla="*/ 0 h 6819251"/>
              <a:gd name="connsiteX0" fmla="*/ 2472255 w 2695414"/>
              <a:gd name="connsiteY0" fmla="*/ 0 h 6819251"/>
              <a:gd name="connsiteX1" fmla="*/ 0 w 2695414"/>
              <a:gd name="connsiteY1" fmla="*/ 6815892 h 6819251"/>
              <a:gd name="connsiteX2" fmla="*/ 76363 w 2695414"/>
              <a:gd name="connsiteY2" fmla="*/ 6819251 h 6819251"/>
              <a:gd name="connsiteX3" fmla="*/ 2695414 w 2695414"/>
              <a:gd name="connsiteY3" fmla="*/ 5140 h 6819251"/>
              <a:gd name="connsiteX4" fmla="*/ 2472255 w 2695414"/>
              <a:gd name="connsiteY4" fmla="*/ 0 h 6819251"/>
              <a:gd name="connsiteX0" fmla="*/ 2347997 w 2695414"/>
              <a:gd name="connsiteY0" fmla="*/ 0 h 6819251"/>
              <a:gd name="connsiteX1" fmla="*/ 0 w 2695414"/>
              <a:gd name="connsiteY1" fmla="*/ 6815892 h 6819251"/>
              <a:gd name="connsiteX2" fmla="*/ 76363 w 2695414"/>
              <a:gd name="connsiteY2" fmla="*/ 6819251 h 6819251"/>
              <a:gd name="connsiteX3" fmla="*/ 2695414 w 2695414"/>
              <a:gd name="connsiteY3" fmla="*/ 5140 h 6819251"/>
              <a:gd name="connsiteX4" fmla="*/ 2347997 w 2695414"/>
              <a:gd name="connsiteY4" fmla="*/ 0 h 6819251"/>
              <a:gd name="connsiteX0" fmla="*/ 2347997 w 2695414"/>
              <a:gd name="connsiteY0" fmla="*/ 0 h 6819251"/>
              <a:gd name="connsiteX1" fmla="*/ 0 w 2695414"/>
              <a:gd name="connsiteY1" fmla="*/ 6815892 h 6819251"/>
              <a:gd name="connsiteX2" fmla="*/ 200622 w 2695414"/>
              <a:gd name="connsiteY2" fmla="*/ 6819251 h 6819251"/>
              <a:gd name="connsiteX3" fmla="*/ 2695414 w 2695414"/>
              <a:gd name="connsiteY3" fmla="*/ 5140 h 6819251"/>
              <a:gd name="connsiteX4" fmla="*/ 2347997 w 2695414"/>
              <a:gd name="connsiteY4" fmla="*/ 0 h 6819251"/>
              <a:gd name="connsiteX0" fmla="*/ 2472254 w 2819671"/>
              <a:gd name="connsiteY0" fmla="*/ 0 h 6820729"/>
              <a:gd name="connsiteX1" fmla="*/ 0 w 2819671"/>
              <a:gd name="connsiteY1" fmla="*/ 6820729 h 6820729"/>
              <a:gd name="connsiteX2" fmla="*/ 324879 w 2819671"/>
              <a:gd name="connsiteY2" fmla="*/ 6819251 h 6820729"/>
              <a:gd name="connsiteX3" fmla="*/ 2819671 w 2819671"/>
              <a:gd name="connsiteY3" fmla="*/ 5140 h 6820729"/>
              <a:gd name="connsiteX4" fmla="*/ 2472254 w 2819671"/>
              <a:gd name="connsiteY4" fmla="*/ 0 h 6820729"/>
              <a:gd name="connsiteX0" fmla="*/ 2472254 w 2819671"/>
              <a:gd name="connsiteY0" fmla="*/ 0 h 6820729"/>
              <a:gd name="connsiteX1" fmla="*/ 0 w 2819671"/>
              <a:gd name="connsiteY1" fmla="*/ 6820729 h 6820729"/>
              <a:gd name="connsiteX2" fmla="*/ 324879 w 2819671"/>
              <a:gd name="connsiteY2" fmla="*/ 6819251 h 6820729"/>
              <a:gd name="connsiteX3" fmla="*/ 2819671 w 2819671"/>
              <a:gd name="connsiteY3" fmla="*/ 1429 h 6820729"/>
              <a:gd name="connsiteX4" fmla="*/ 2472254 w 2819671"/>
              <a:gd name="connsiteY4" fmla="*/ 0 h 6820729"/>
              <a:gd name="connsiteX0" fmla="*/ 2472254 w 2819671"/>
              <a:gd name="connsiteY0" fmla="*/ 0 h 6820729"/>
              <a:gd name="connsiteX1" fmla="*/ 0 w 2819671"/>
              <a:gd name="connsiteY1" fmla="*/ 6820729 h 6820729"/>
              <a:gd name="connsiteX2" fmla="*/ 324879 w 2819671"/>
              <a:gd name="connsiteY2" fmla="*/ 6819251 h 6820729"/>
              <a:gd name="connsiteX3" fmla="*/ 2819671 w 2819671"/>
              <a:gd name="connsiteY3" fmla="*/ 1429 h 6820729"/>
              <a:gd name="connsiteX4" fmla="*/ 2472254 w 2819671"/>
              <a:gd name="connsiteY4" fmla="*/ 0 h 6820729"/>
              <a:gd name="connsiteX0" fmla="*/ 2472254 w 2819671"/>
              <a:gd name="connsiteY0" fmla="*/ 1572 h 6822301"/>
              <a:gd name="connsiteX1" fmla="*/ 0 w 2819671"/>
              <a:gd name="connsiteY1" fmla="*/ 6822301 h 6822301"/>
              <a:gd name="connsiteX2" fmla="*/ 324879 w 2819671"/>
              <a:gd name="connsiteY2" fmla="*/ 6820823 h 6822301"/>
              <a:gd name="connsiteX3" fmla="*/ 2819671 w 2819671"/>
              <a:gd name="connsiteY3" fmla="*/ 0 h 6822301"/>
              <a:gd name="connsiteX4" fmla="*/ 2472254 w 2819671"/>
              <a:gd name="connsiteY4" fmla="*/ 1572 h 6822301"/>
              <a:gd name="connsiteX0" fmla="*/ 2472254 w 2819671"/>
              <a:gd name="connsiteY0" fmla="*/ 1572 h 6822301"/>
              <a:gd name="connsiteX1" fmla="*/ 0 w 2819671"/>
              <a:gd name="connsiteY1" fmla="*/ 6822301 h 6822301"/>
              <a:gd name="connsiteX2" fmla="*/ 324880 w 2819671"/>
              <a:gd name="connsiteY2" fmla="*/ 6820823 h 6822301"/>
              <a:gd name="connsiteX3" fmla="*/ 2819671 w 2819671"/>
              <a:gd name="connsiteY3" fmla="*/ 0 h 6822301"/>
              <a:gd name="connsiteX4" fmla="*/ 2472254 w 2819671"/>
              <a:gd name="connsiteY4" fmla="*/ 1572 h 6822301"/>
              <a:gd name="connsiteX0" fmla="*/ 2472254 w 2819671"/>
              <a:gd name="connsiteY0" fmla="*/ 1572 h 6822301"/>
              <a:gd name="connsiteX1" fmla="*/ 0 w 2819671"/>
              <a:gd name="connsiteY1" fmla="*/ 6822301 h 6822301"/>
              <a:gd name="connsiteX2" fmla="*/ 324880 w 2819671"/>
              <a:gd name="connsiteY2" fmla="*/ 6820823 h 6822301"/>
              <a:gd name="connsiteX3" fmla="*/ 2819671 w 2819671"/>
              <a:gd name="connsiteY3" fmla="*/ 0 h 6822301"/>
              <a:gd name="connsiteX4" fmla="*/ 2472254 w 2819671"/>
              <a:gd name="connsiteY4" fmla="*/ 1572 h 6822301"/>
              <a:gd name="connsiteX0" fmla="*/ 2472254 w 2819671"/>
              <a:gd name="connsiteY0" fmla="*/ 1572 h 6826825"/>
              <a:gd name="connsiteX1" fmla="*/ 0 w 2819671"/>
              <a:gd name="connsiteY1" fmla="*/ 6822301 h 6826825"/>
              <a:gd name="connsiteX2" fmla="*/ 312029 w 2819671"/>
              <a:gd name="connsiteY2" fmla="*/ 6826825 h 6826825"/>
              <a:gd name="connsiteX3" fmla="*/ 2819671 w 2819671"/>
              <a:gd name="connsiteY3" fmla="*/ 0 h 6826825"/>
              <a:gd name="connsiteX4" fmla="*/ 2472254 w 2819671"/>
              <a:gd name="connsiteY4" fmla="*/ 1572 h 6826825"/>
              <a:gd name="connsiteX0" fmla="*/ 2472254 w 2819671"/>
              <a:gd name="connsiteY0" fmla="*/ 1572 h 6823929"/>
              <a:gd name="connsiteX1" fmla="*/ 0 w 2819671"/>
              <a:gd name="connsiteY1" fmla="*/ 6822301 h 6823929"/>
              <a:gd name="connsiteX2" fmla="*/ 299630 w 2819671"/>
              <a:gd name="connsiteY2" fmla="*/ 6823929 h 6823929"/>
              <a:gd name="connsiteX3" fmla="*/ 2819671 w 2819671"/>
              <a:gd name="connsiteY3" fmla="*/ 0 h 6823929"/>
              <a:gd name="connsiteX4" fmla="*/ 2472254 w 2819671"/>
              <a:gd name="connsiteY4" fmla="*/ 1572 h 682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671" h="6823929">
                <a:moveTo>
                  <a:pt x="2472254" y="1572"/>
                </a:moveTo>
                <a:lnTo>
                  <a:pt x="0" y="6822301"/>
                </a:lnTo>
                <a:lnTo>
                  <a:pt x="299630" y="6823929"/>
                </a:lnTo>
                <a:lnTo>
                  <a:pt x="2819671" y="0"/>
                </a:lnTo>
                <a:lnTo>
                  <a:pt x="2472254" y="1572"/>
                </a:lnTo>
                <a:close/>
              </a:path>
            </a:pathLst>
          </a:custGeom>
          <a:solidFill>
            <a:srgbClr val="73C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aseline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55301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chapitre Retournement">
    <p:bg>
      <p:bgPr>
        <a:solidFill>
          <a:srgbClr val="A794DC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5B775374-A4F1-20D5-D949-E61A9A397957}"/>
              </a:ext>
            </a:extLst>
          </p:cNvPr>
          <p:cNvSpPr/>
          <p:nvPr/>
        </p:nvSpPr>
        <p:spPr>
          <a:xfrm>
            <a:off x="-9525" y="-14398"/>
            <a:ext cx="8084709" cy="3259752"/>
          </a:xfrm>
          <a:custGeom>
            <a:avLst/>
            <a:gdLst>
              <a:gd name="connsiteX0" fmla="*/ 0 w 8079971"/>
              <a:gd name="connsiteY0" fmla="*/ 16626 h 3266902"/>
              <a:gd name="connsiteX1" fmla="*/ 0 w 8079971"/>
              <a:gd name="connsiteY1" fmla="*/ 2468880 h 3266902"/>
              <a:gd name="connsiteX2" fmla="*/ 814648 w 8079971"/>
              <a:gd name="connsiteY2" fmla="*/ 3266902 h 3266902"/>
              <a:gd name="connsiteX3" fmla="*/ 8079971 w 8079971"/>
              <a:gd name="connsiteY3" fmla="*/ 0 h 3266902"/>
              <a:gd name="connsiteX4" fmla="*/ 0 w 8079971"/>
              <a:gd name="connsiteY4" fmla="*/ 16626 h 3266902"/>
              <a:gd name="connsiteX0" fmla="*/ 0 w 8079971"/>
              <a:gd name="connsiteY0" fmla="*/ 7150 h 3266902"/>
              <a:gd name="connsiteX1" fmla="*/ 0 w 8079971"/>
              <a:gd name="connsiteY1" fmla="*/ 2468880 h 3266902"/>
              <a:gd name="connsiteX2" fmla="*/ 814648 w 8079971"/>
              <a:gd name="connsiteY2" fmla="*/ 3266902 h 3266902"/>
              <a:gd name="connsiteX3" fmla="*/ 8079971 w 8079971"/>
              <a:gd name="connsiteY3" fmla="*/ 0 h 3266902"/>
              <a:gd name="connsiteX4" fmla="*/ 0 w 8079971"/>
              <a:gd name="connsiteY4" fmla="*/ 7150 h 3266902"/>
              <a:gd name="connsiteX0" fmla="*/ 0 w 8084709"/>
              <a:gd name="connsiteY0" fmla="*/ 0 h 3259752"/>
              <a:gd name="connsiteX1" fmla="*/ 0 w 8084709"/>
              <a:gd name="connsiteY1" fmla="*/ 2461730 h 3259752"/>
              <a:gd name="connsiteX2" fmla="*/ 814648 w 8084709"/>
              <a:gd name="connsiteY2" fmla="*/ 3259752 h 3259752"/>
              <a:gd name="connsiteX3" fmla="*/ 8084709 w 8084709"/>
              <a:gd name="connsiteY3" fmla="*/ 2326 h 3259752"/>
              <a:gd name="connsiteX4" fmla="*/ 0 w 8084709"/>
              <a:gd name="connsiteY4" fmla="*/ 0 h 325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4709" h="3259752">
                <a:moveTo>
                  <a:pt x="0" y="0"/>
                </a:moveTo>
                <a:lnTo>
                  <a:pt x="0" y="2461730"/>
                </a:lnTo>
                <a:lnTo>
                  <a:pt x="814648" y="3259752"/>
                </a:lnTo>
                <a:lnTo>
                  <a:pt x="8084709" y="2326"/>
                </a:lnTo>
                <a:lnTo>
                  <a:pt x="0" y="0"/>
                </a:lnTo>
                <a:close/>
              </a:path>
            </a:pathLst>
          </a:custGeom>
          <a:solidFill>
            <a:srgbClr val="A79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  </a:t>
            </a: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B8229A2A-874F-3FEA-5E6D-EA1F3B5B0808}"/>
              </a:ext>
            </a:extLst>
          </p:cNvPr>
          <p:cNvSpPr/>
          <p:nvPr/>
        </p:nvSpPr>
        <p:spPr>
          <a:xfrm>
            <a:off x="6238600" y="885423"/>
            <a:ext cx="5963719" cy="5987063"/>
          </a:xfrm>
          <a:custGeom>
            <a:avLst/>
            <a:gdLst>
              <a:gd name="connsiteX0" fmla="*/ 5958038 w 5967663"/>
              <a:gd name="connsiteY0" fmla="*/ 0 h 5996539"/>
              <a:gd name="connsiteX1" fmla="*/ 0 w 5967663"/>
              <a:gd name="connsiteY1" fmla="*/ 5996539 h 5996539"/>
              <a:gd name="connsiteX2" fmla="*/ 5967663 w 5967663"/>
              <a:gd name="connsiteY2" fmla="*/ 5967663 h 5996539"/>
              <a:gd name="connsiteX3" fmla="*/ 5958038 w 5967663"/>
              <a:gd name="connsiteY3" fmla="*/ 0 h 5996539"/>
              <a:gd name="connsiteX0" fmla="*/ 5958038 w 5967663"/>
              <a:gd name="connsiteY0" fmla="*/ 0 h 5996539"/>
              <a:gd name="connsiteX1" fmla="*/ 0 w 5967663"/>
              <a:gd name="connsiteY1" fmla="*/ 5996539 h 5996539"/>
              <a:gd name="connsiteX2" fmla="*/ 5967663 w 5967663"/>
              <a:gd name="connsiteY2" fmla="*/ 5986615 h 5996539"/>
              <a:gd name="connsiteX3" fmla="*/ 5958038 w 5967663"/>
              <a:gd name="connsiteY3" fmla="*/ 0 h 5996539"/>
              <a:gd name="connsiteX0" fmla="*/ 5953300 w 5962925"/>
              <a:gd name="connsiteY0" fmla="*/ 0 h 5987063"/>
              <a:gd name="connsiteX1" fmla="*/ 0 w 5962925"/>
              <a:gd name="connsiteY1" fmla="*/ 5987063 h 5987063"/>
              <a:gd name="connsiteX2" fmla="*/ 5962925 w 5962925"/>
              <a:gd name="connsiteY2" fmla="*/ 5986615 h 5987063"/>
              <a:gd name="connsiteX3" fmla="*/ 5953300 w 5962925"/>
              <a:gd name="connsiteY3" fmla="*/ 0 h 5987063"/>
              <a:gd name="connsiteX0" fmla="*/ 5962776 w 5963719"/>
              <a:gd name="connsiteY0" fmla="*/ 0 h 5987063"/>
              <a:gd name="connsiteX1" fmla="*/ 0 w 5963719"/>
              <a:gd name="connsiteY1" fmla="*/ 5987063 h 5987063"/>
              <a:gd name="connsiteX2" fmla="*/ 5962925 w 5963719"/>
              <a:gd name="connsiteY2" fmla="*/ 5986615 h 5987063"/>
              <a:gd name="connsiteX3" fmla="*/ 5962776 w 5963719"/>
              <a:gd name="connsiteY3" fmla="*/ 0 h 598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719" h="5987063">
                <a:moveTo>
                  <a:pt x="5962776" y="0"/>
                </a:moveTo>
                <a:lnTo>
                  <a:pt x="0" y="5987063"/>
                </a:lnTo>
                <a:lnTo>
                  <a:pt x="5962925" y="5986615"/>
                </a:lnTo>
                <a:cubicBezTo>
                  <a:pt x="5959717" y="3994186"/>
                  <a:pt x="5965984" y="1982804"/>
                  <a:pt x="5962776" y="0"/>
                </a:cubicBezTo>
                <a:close/>
              </a:path>
            </a:pathLst>
          </a:custGeom>
          <a:solidFill>
            <a:srgbClr val="A79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BBADB6E-EF83-2B69-820F-9025871EA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749" y="3874168"/>
            <a:ext cx="6983902" cy="185877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>
                <a:latin typeface="+mj-lt"/>
              </a:defRPr>
            </a:lvl1pPr>
          </a:lstStyle>
          <a:p>
            <a:r>
              <a:rPr lang="fr-FR" dirty="0"/>
              <a:t>Titre chapitre</a:t>
            </a:r>
            <a:br>
              <a:rPr lang="fr-FR" dirty="0"/>
            </a:br>
            <a:r>
              <a:rPr lang="fr-FR" dirty="0"/>
              <a:t>Retournement</a:t>
            </a:r>
          </a:p>
        </p:txBody>
      </p:sp>
      <p:grpSp>
        <p:nvGrpSpPr>
          <p:cNvPr id="84" name="Graphique 3">
            <a:extLst>
              <a:ext uri="{FF2B5EF4-FFF2-40B4-BE49-F238E27FC236}">
                <a16:creationId xmlns:a16="http://schemas.microsoft.com/office/drawing/2014/main" id="{F10CEA32-7C4C-1832-5136-D34B1AD2E08B}"/>
              </a:ext>
            </a:extLst>
          </p:cNvPr>
          <p:cNvGrpSpPr/>
          <p:nvPr/>
        </p:nvGrpSpPr>
        <p:grpSpPr>
          <a:xfrm>
            <a:off x="9375350" y="5940920"/>
            <a:ext cx="2228493" cy="418731"/>
            <a:chOff x="9038423" y="5823604"/>
            <a:chExt cx="2498917" cy="469543"/>
          </a:xfrm>
          <a:solidFill>
            <a:schemeClr val="bg1"/>
          </a:solidFill>
        </p:grpSpPr>
        <p:grpSp>
          <p:nvGrpSpPr>
            <p:cNvPr id="85" name="Graphique 3">
              <a:extLst>
                <a:ext uri="{FF2B5EF4-FFF2-40B4-BE49-F238E27FC236}">
                  <a16:creationId xmlns:a16="http://schemas.microsoft.com/office/drawing/2014/main" id="{A74F1EC2-1ED0-15E9-6521-7D8CF4C8E2F9}"/>
                </a:ext>
              </a:extLst>
            </p:cNvPr>
            <p:cNvGrpSpPr/>
            <p:nvPr/>
          </p:nvGrpSpPr>
          <p:grpSpPr>
            <a:xfrm>
              <a:off x="10059818" y="5823604"/>
              <a:ext cx="1477522" cy="469543"/>
              <a:chOff x="10059818" y="5823604"/>
              <a:chExt cx="1477522" cy="469543"/>
            </a:xfrm>
            <a:grpFill/>
          </p:grpSpPr>
          <p:sp>
            <p:nvSpPr>
              <p:cNvPr id="88" name="Forme libre 87">
                <a:extLst>
                  <a:ext uri="{FF2B5EF4-FFF2-40B4-BE49-F238E27FC236}">
                    <a16:creationId xmlns:a16="http://schemas.microsoft.com/office/drawing/2014/main" id="{78D140B9-DBAF-6698-DAF5-66A1842FC3C0}"/>
                  </a:ext>
                </a:extLst>
              </p:cNvPr>
              <p:cNvSpPr/>
              <p:nvPr/>
            </p:nvSpPr>
            <p:spPr>
              <a:xfrm>
                <a:off x="10059818" y="5836468"/>
                <a:ext cx="246075" cy="164125"/>
              </a:xfrm>
              <a:custGeom>
                <a:avLst/>
                <a:gdLst>
                  <a:gd name="connsiteX0" fmla="*/ 0 w 246075"/>
                  <a:gd name="connsiteY0" fmla="*/ 0 h 164125"/>
                  <a:gd name="connsiteX1" fmla="*/ 31107 w 246075"/>
                  <a:gd name="connsiteY1" fmla="*/ 0 h 164125"/>
                  <a:gd name="connsiteX2" fmla="*/ 69055 w 246075"/>
                  <a:gd name="connsiteY2" fmla="*/ 109667 h 164125"/>
                  <a:gd name="connsiteX3" fmla="*/ 70765 w 246075"/>
                  <a:gd name="connsiteY3" fmla="*/ 109667 h 164125"/>
                  <a:gd name="connsiteX4" fmla="*/ 114379 w 246075"/>
                  <a:gd name="connsiteY4" fmla="*/ 0 h 164125"/>
                  <a:gd name="connsiteX5" fmla="*/ 131696 w 246075"/>
                  <a:gd name="connsiteY5" fmla="*/ 0 h 164125"/>
                  <a:gd name="connsiteX6" fmla="*/ 175096 w 246075"/>
                  <a:gd name="connsiteY6" fmla="*/ 109667 h 164125"/>
                  <a:gd name="connsiteX7" fmla="*/ 176807 w 246075"/>
                  <a:gd name="connsiteY7" fmla="*/ 109667 h 164125"/>
                  <a:gd name="connsiteX8" fmla="*/ 214755 w 246075"/>
                  <a:gd name="connsiteY8" fmla="*/ 0 h 164125"/>
                  <a:gd name="connsiteX9" fmla="*/ 246076 w 246075"/>
                  <a:gd name="connsiteY9" fmla="*/ 0 h 164125"/>
                  <a:gd name="connsiteX10" fmla="*/ 185358 w 246075"/>
                  <a:gd name="connsiteY10" fmla="*/ 164126 h 164125"/>
                  <a:gd name="connsiteX11" fmla="*/ 170393 w 246075"/>
                  <a:gd name="connsiteY11" fmla="*/ 164126 h 164125"/>
                  <a:gd name="connsiteX12" fmla="*/ 123893 w 246075"/>
                  <a:gd name="connsiteY12" fmla="*/ 46847 h 164125"/>
                  <a:gd name="connsiteX13" fmla="*/ 122183 w 246075"/>
                  <a:gd name="connsiteY13" fmla="*/ 46847 h 164125"/>
                  <a:gd name="connsiteX14" fmla="*/ 75469 w 246075"/>
                  <a:gd name="connsiteY14" fmla="*/ 164126 h 164125"/>
                  <a:gd name="connsiteX15" fmla="*/ 60717 w 246075"/>
                  <a:gd name="connsiteY15" fmla="*/ 164126 h 164125"/>
                  <a:gd name="connsiteX16" fmla="*/ 0 w 246075"/>
                  <a:gd name="connsiteY16" fmla="*/ 0 h 16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075" h="164125">
                    <a:moveTo>
                      <a:pt x="0" y="0"/>
                    </a:moveTo>
                    <a:lnTo>
                      <a:pt x="31107" y="0"/>
                    </a:lnTo>
                    <a:lnTo>
                      <a:pt x="69055" y="109667"/>
                    </a:lnTo>
                    <a:lnTo>
                      <a:pt x="70765" y="109667"/>
                    </a:lnTo>
                    <a:lnTo>
                      <a:pt x="114379" y="0"/>
                    </a:lnTo>
                    <a:lnTo>
                      <a:pt x="131696" y="0"/>
                    </a:lnTo>
                    <a:lnTo>
                      <a:pt x="175096" y="109667"/>
                    </a:lnTo>
                    <a:lnTo>
                      <a:pt x="176807" y="109667"/>
                    </a:lnTo>
                    <a:lnTo>
                      <a:pt x="214755" y="0"/>
                    </a:lnTo>
                    <a:lnTo>
                      <a:pt x="246076" y="0"/>
                    </a:lnTo>
                    <a:lnTo>
                      <a:pt x="185358" y="164126"/>
                    </a:lnTo>
                    <a:lnTo>
                      <a:pt x="170393" y="164126"/>
                    </a:lnTo>
                    <a:lnTo>
                      <a:pt x="123893" y="46847"/>
                    </a:lnTo>
                    <a:lnTo>
                      <a:pt x="122183" y="46847"/>
                    </a:lnTo>
                    <a:lnTo>
                      <a:pt x="75469" y="164126"/>
                    </a:lnTo>
                    <a:lnTo>
                      <a:pt x="60717" y="1641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89" name="Forme libre 88">
                <a:extLst>
                  <a:ext uri="{FF2B5EF4-FFF2-40B4-BE49-F238E27FC236}">
                    <a16:creationId xmlns:a16="http://schemas.microsoft.com/office/drawing/2014/main" id="{18DB54D4-F888-3B4F-D52E-0C8EDBB822B0}"/>
                  </a:ext>
                </a:extLst>
              </p:cNvPr>
              <p:cNvSpPr/>
              <p:nvPr/>
            </p:nvSpPr>
            <p:spPr>
              <a:xfrm>
                <a:off x="10301511" y="5876883"/>
                <a:ext cx="130948" cy="127034"/>
              </a:xfrm>
              <a:custGeom>
                <a:avLst/>
                <a:gdLst>
                  <a:gd name="connsiteX0" fmla="*/ 0 w 130948"/>
                  <a:gd name="connsiteY0" fmla="*/ 64643 h 127034"/>
                  <a:gd name="connsiteX1" fmla="*/ 62107 w 130948"/>
                  <a:gd name="connsiteY1" fmla="*/ 0 h 127034"/>
                  <a:gd name="connsiteX2" fmla="*/ 105721 w 130948"/>
                  <a:gd name="connsiteY2" fmla="*/ 22405 h 127034"/>
                  <a:gd name="connsiteX3" fmla="*/ 107645 w 130948"/>
                  <a:gd name="connsiteY3" fmla="*/ 22405 h 127034"/>
                  <a:gd name="connsiteX4" fmla="*/ 111707 w 130948"/>
                  <a:gd name="connsiteY4" fmla="*/ 3859 h 127034"/>
                  <a:gd name="connsiteX5" fmla="*/ 130948 w 130948"/>
                  <a:gd name="connsiteY5" fmla="*/ 3859 h 127034"/>
                  <a:gd name="connsiteX6" fmla="*/ 130948 w 130948"/>
                  <a:gd name="connsiteY6" fmla="*/ 123496 h 127034"/>
                  <a:gd name="connsiteX7" fmla="*/ 111493 w 130948"/>
                  <a:gd name="connsiteY7" fmla="*/ 123496 h 127034"/>
                  <a:gd name="connsiteX8" fmla="*/ 107431 w 130948"/>
                  <a:gd name="connsiteY8" fmla="*/ 104951 h 127034"/>
                  <a:gd name="connsiteX9" fmla="*/ 105507 w 130948"/>
                  <a:gd name="connsiteY9" fmla="*/ 104951 h 127034"/>
                  <a:gd name="connsiteX10" fmla="*/ 62107 w 130948"/>
                  <a:gd name="connsiteY10" fmla="*/ 127034 h 127034"/>
                  <a:gd name="connsiteX11" fmla="*/ 0 w 130948"/>
                  <a:gd name="connsiteY11" fmla="*/ 64750 h 127034"/>
                  <a:gd name="connsiteX12" fmla="*/ 102941 w 130948"/>
                  <a:gd name="connsiteY12" fmla="*/ 63678 h 127034"/>
                  <a:gd name="connsiteX13" fmla="*/ 65207 w 130948"/>
                  <a:gd name="connsiteY13" fmla="*/ 25836 h 127034"/>
                  <a:gd name="connsiteX14" fmla="*/ 28434 w 130948"/>
                  <a:gd name="connsiteY14" fmla="*/ 63678 h 127034"/>
                  <a:gd name="connsiteX15" fmla="*/ 65421 w 130948"/>
                  <a:gd name="connsiteY15" fmla="*/ 101199 h 127034"/>
                  <a:gd name="connsiteX16" fmla="*/ 102834 w 130948"/>
                  <a:gd name="connsiteY16" fmla="*/ 63678 h 12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27034">
                    <a:moveTo>
                      <a:pt x="0" y="64643"/>
                    </a:moveTo>
                    <a:cubicBezTo>
                      <a:pt x="0" y="28516"/>
                      <a:pt x="24907" y="0"/>
                      <a:pt x="62107" y="0"/>
                    </a:cubicBezTo>
                    <a:cubicBezTo>
                      <a:pt x="82310" y="0"/>
                      <a:pt x="98131" y="9755"/>
                      <a:pt x="105721" y="22405"/>
                    </a:cubicBezTo>
                    <a:lnTo>
                      <a:pt x="107645" y="22405"/>
                    </a:lnTo>
                    <a:lnTo>
                      <a:pt x="111707" y="3859"/>
                    </a:lnTo>
                    <a:lnTo>
                      <a:pt x="130948" y="3859"/>
                    </a:lnTo>
                    <a:lnTo>
                      <a:pt x="130948" y="123496"/>
                    </a:lnTo>
                    <a:lnTo>
                      <a:pt x="111493" y="123496"/>
                    </a:lnTo>
                    <a:lnTo>
                      <a:pt x="107431" y="104951"/>
                    </a:lnTo>
                    <a:lnTo>
                      <a:pt x="105507" y="104951"/>
                    </a:lnTo>
                    <a:cubicBezTo>
                      <a:pt x="97917" y="117600"/>
                      <a:pt x="82310" y="127034"/>
                      <a:pt x="62107" y="127034"/>
                    </a:cubicBezTo>
                    <a:cubicBezTo>
                      <a:pt x="24907" y="127034"/>
                      <a:pt x="0" y="99483"/>
                      <a:pt x="0" y="64750"/>
                    </a:cubicBezTo>
                    <a:close/>
                    <a:moveTo>
                      <a:pt x="102941" y="63678"/>
                    </a:moveTo>
                    <a:cubicBezTo>
                      <a:pt x="102941" y="43202"/>
                      <a:pt x="86800" y="25836"/>
                      <a:pt x="65207" y="25836"/>
                    </a:cubicBezTo>
                    <a:cubicBezTo>
                      <a:pt x="43614" y="25836"/>
                      <a:pt x="28434" y="41058"/>
                      <a:pt x="28434" y="63678"/>
                    </a:cubicBezTo>
                    <a:cubicBezTo>
                      <a:pt x="28434" y="86297"/>
                      <a:pt x="44790" y="101199"/>
                      <a:pt x="65421" y="101199"/>
                    </a:cubicBezTo>
                    <a:cubicBezTo>
                      <a:pt x="87227" y="101199"/>
                      <a:pt x="102834" y="83081"/>
                      <a:pt x="102834" y="63678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0" name="Forme libre 89">
                <a:extLst>
                  <a:ext uri="{FF2B5EF4-FFF2-40B4-BE49-F238E27FC236}">
                    <a16:creationId xmlns:a16="http://schemas.microsoft.com/office/drawing/2014/main" id="{44442B9E-6880-5799-AD84-8C044D326CEE}"/>
                  </a:ext>
                </a:extLst>
              </p:cNvPr>
              <p:cNvSpPr/>
              <p:nvPr/>
            </p:nvSpPr>
            <p:spPr>
              <a:xfrm>
                <a:off x="10463886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1" name="Forme libre 90">
                <a:extLst>
                  <a:ext uri="{FF2B5EF4-FFF2-40B4-BE49-F238E27FC236}">
                    <a16:creationId xmlns:a16="http://schemas.microsoft.com/office/drawing/2014/main" id="{C092FCAA-E4DD-7733-65F7-1358DE89C2AD}"/>
                  </a:ext>
                </a:extLst>
              </p:cNvPr>
              <p:cNvSpPr/>
              <p:nvPr/>
            </p:nvSpPr>
            <p:spPr>
              <a:xfrm>
                <a:off x="10523962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2" name="Forme libre 91">
                <a:extLst>
                  <a:ext uri="{FF2B5EF4-FFF2-40B4-BE49-F238E27FC236}">
                    <a16:creationId xmlns:a16="http://schemas.microsoft.com/office/drawing/2014/main" id="{611CE054-9EB9-6E34-0256-D41B9607405C}"/>
                  </a:ext>
                </a:extLst>
              </p:cNvPr>
              <p:cNvSpPr/>
              <p:nvPr/>
            </p:nvSpPr>
            <p:spPr>
              <a:xfrm>
                <a:off x="10576555" y="5876883"/>
                <a:ext cx="130199" cy="127248"/>
              </a:xfrm>
              <a:custGeom>
                <a:avLst/>
                <a:gdLst>
                  <a:gd name="connsiteX0" fmla="*/ 0 w 130199"/>
                  <a:gd name="connsiteY0" fmla="*/ 63463 h 127248"/>
                  <a:gd name="connsiteX1" fmla="*/ 64993 w 130199"/>
                  <a:gd name="connsiteY1" fmla="*/ 0 h 127248"/>
                  <a:gd name="connsiteX2" fmla="*/ 130200 w 130199"/>
                  <a:gd name="connsiteY2" fmla="*/ 63463 h 127248"/>
                  <a:gd name="connsiteX3" fmla="*/ 64993 w 130199"/>
                  <a:gd name="connsiteY3" fmla="*/ 127249 h 127248"/>
                  <a:gd name="connsiteX4" fmla="*/ 0 w 130199"/>
                  <a:gd name="connsiteY4" fmla="*/ 63463 h 127248"/>
                  <a:gd name="connsiteX5" fmla="*/ 101445 w 130199"/>
                  <a:gd name="connsiteY5" fmla="*/ 63463 h 127248"/>
                  <a:gd name="connsiteX6" fmla="*/ 64886 w 130199"/>
                  <a:gd name="connsiteY6" fmla="*/ 26372 h 127248"/>
                  <a:gd name="connsiteX7" fmla="*/ 28648 w 130199"/>
                  <a:gd name="connsiteY7" fmla="*/ 63463 h 127248"/>
                  <a:gd name="connsiteX8" fmla="*/ 64886 w 130199"/>
                  <a:gd name="connsiteY8" fmla="*/ 100555 h 127248"/>
                  <a:gd name="connsiteX9" fmla="*/ 101445 w 130199"/>
                  <a:gd name="connsiteY9" fmla="*/ 63463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199" h="127248">
                    <a:moveTo>
                      <a:pt x="0" y="63463"/>
                    </a:moveTo>
                    <a:cubicBezTo>
                      <a:pt x="0" y="26800"/>
                      <a:pt x="29183" y="0"/>
                      <a:pt x="64993" y="0"/>
                    </a:cubicBezTo>
                    <a:cubicBezTo>
                      <a:pt x="100803" y="0"/>
                      <a:pt x="130200" y="26908"/>
                      <a:pt x="130200" y="63463"/>
                    </a:cubicBezTo>
                    <a:cubicBezTo>
                      <a:pt x="130200" y="100019"/>
                      <a:pt x="101552" y="127249"/>
                      <a:pt x="64993" y="127249"/>
                    </a:cubicBezTo>
                    <a:cubicBezTo>
                      <a:pt x="28434" y="127249"/>
                      <a:pt x="0" y="100127"/>
                      <a:pt x="0" y="63463"/>
                    </a:cubicBezTo>
                    <a:close/>
                    <a:moveTo>
                      <a:pt x="101445" y="63463"/>
                    </a:moveTo>
                    <a:cubicBezTo>
                      <a:pt x="101445" y="42023"/>
                      <a:pt x="85517" y="26372"/>
                      <a:pt x="64886" y="26372"/>
                    </a:cubicBezTo>
                    <a:cubicBezTo>
                      <a:pt x="44255" y="26372"/>
                      <a:pt x="28648" y="42023"/>
                      <a:pt x="28648" y="63463"/>
                    </a:cubicBezTo>
                    <a:cubicBezTo>
                      <a:pt x="28648" y="84904"/>
                      <a:pt x="44576" y="100555"/>
                      <a:pt x="64886" y="100555"/>
                    </a:cubicBezTo>
                    <a:cubicBezTo>
                      <a:pt x="85196" y="100555"/>
                      <a:pt x="101445" y="85118"/>
                      <a:pt x="101445" y="63463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3" name="Forme libre 92">
                <a:extLst>
                  <a:ext uri="{FF2B5EF4-FFF2-40B4-BE49-F238E27FC236}">
                    <a16:creationId xmlns:a16="http://schemas.microsoft.com/office/drawing/2014/main" id="{7C6DAC97-74AD-0731-A240-193B840262C2}"/>
                  </a:ext>
                </a:extLst>
              </p:cNvPr>
              <p:cNvSpPr/>
              <p:nvPr/>
            </p:nvSpPr>
            <p:spPr>
              <a:xfrm>
                <a:off x="10730700" y="5877097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7 w 117479"/>
                  <a:gd name="connsiteY7" fmla="*/ 123282 h 123282"/>
                  <a:gd name="connsiteX8" fmla="*/ 88297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538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5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7" y="123282"/>
                    </a:lnTo>
                    <a:lnTo>
                      <a:pt x="88297" y="57139"/>
                    </a:lnTo>
                    <a:cubicBezTo>
                      <a:pt x="88297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538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4" name="Forme libre 93">
                <a:extLst>
                  <a:ext uri="{FF2B5EF4-FFF2-40B4-BE49-F238E27FC236}">
                    <a16:creationId xmlns:a16="http://schemas.microsoft.com/office/drawing/2014/main" id="{DACC9078-62E2-C4EF-F0B6-43AE56601F94}"/>
                  </a:ext>
                </a:extLst>
              </p:cNvPr>
              <p:cNvSpPr/>
              <p:nvPr/>
            </p:nvSpPr>
            <p:spPr>
              <a:xfrm>
                <a:off x="10874689" y="5823604"/>
                <a:ext cx="36024" cy="176775"/>
              </a:xfrm>
              <a:custGeom>
                <a:avLst/>
                <a:gdLst>
                  <a:gd name="connsiteX0" fmla="*/ 0 w 36024"/>
                  <a:gd name="connsiteY0" fmla="*/ 18117 h 176775"/>
                  <a:gd name="connsiteX1" fmla="*/ 17745 w 36024"/>
                  <a:gd name="connsiteY1" fmla="*/ 0 h 176775"/>
                  <a:gd name="connsiteX2" fmla="*/ 36024 w 36024"/>
                  <a:gd name="connsiteY2" fmla="*/ 18117 h 176775"/>
                  <a:gd name="connsiteX3" fmla="*/ 17745 w 36024"/>
                  <a:gd name="connsiteY3" fmla="*/ 35913 h 176775"/>
                  <a:gd name="connsiteX4" fmla="*/ 0 w 36024"/>
                  <a:gd name="connsiteY4" fmla="*/ 18117 h 176775"/>
                  <a:gd name="connsiteX5" fmla="*/ 3100 w 36024"/>
                  <a:gd name="connsiteY5" fmla="*/ 57139 h 176775"/>
                  <a:gd name="connsiteX6" fmla="*/ 32497 w 36024"/>
                  <a:gd name="connsiteY6" fmla="*/ 57139 h 176775"/>
                  <a:gd name="connsiteX7" fmla="*/ 32497 w 36024"/>
                  <a:gd name="connsiteY7" fmla="*/ 176776 h 176775"/>
                  <a:gd name="connsiteX8" fmla="*/ 3100 w 36024"/>
                  <a:gd name="connsiteY8" fmla="*/ 176776 h 176775"/>
                  <a:gd name="connsiteX9" fmla="*/ 3100 w 36024"/>
                  <a:gd name="connsiteY9" fmla="*/ 57031 h 17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024" h="176775">
                    <a:moveTo>
                      <a:pt x="0" y="18117"/>
                    </a:moveTo>
                    <a:cubicBezTo>
                      <a:pt x="0" y="7933"/>
                      <a:pt x="8552" y="0"/>
                      <a:pt x="17745" y="0"/>
                    </a:cubicBezTo>
                    <a:cubicBezTo>
                      <a:pt x="27472" y="0"/>
                      <a:pt x="36024" y="8040"/>
                      <a:pt x="36024" y="18117"/>
                    </a:cubicBezTo>
                    <a:cubicBezTo>
                      <a:pt x="36024" y="28194"/>
                      <a:pt x="27686" y="35913"/>
                      <a:pt x="17745" y="35913"/>
                    </a:cubicBezTo>
                    <a:cubicBezTo>
                      <a:pt x="7803" y="35913"/>
                      <a:pt x="0" y="28087"/>
                      <a:pt x="0" y="18117"/>
                    </a:cubicBezTo>
                    <a:close/>
                    <a:moveTo>
                      <a:pt x="3100" y="57139"/>
                    </a:moveTo>
                    <a:lnTo>
                      <a:pt x="32497" y="57139"/>
                    </a:lnTo>
                    <a:lnTo>
                      <a:pt x="32497" y="176776"/>
                    </a:lnTo>
                    <a:lnTo>
                      <a:pt x="3100" y="176776"/>
                    </a:lnTo>
                    <a:lnTo>
                      <a:pt x="3100" y="57031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5" name="Forme libre 94">
                <a:extLst>
                  <a:ext uri="{FF2B5EF4-FFF2-40B4-BE49-F238E27FC236}">
                    <a16:creationId xmlns:a16="http://schemas.microsoft.com/office/drawing/2014/main" id="{632D0C7F-5A1E-0C95-2169-4CAB7D92CC3B}"/>
                  </a:ext>
                </a:extLst>
              </p:cNvPr>
              <p:cNvSpPr/>
              <p:nvPr/>
            </p:nvSpPr>
            <p:spPr>
              <a:xfrm>
                <a:off x="10931344" y="5876776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6" name="Forme libre 95">
                <a:extLst>
                  <a:ext uri="{FF2B5EF4-FFF2-40B4-BE49-F238E27FC236}">
                    <a16:creationId xmlns:a16="http://schemas.microsoft.com/office/drawing/2014/main" id="{06A29144-9931-A9FA-FB42-B3CBE0CE74E9}"/>
                  </a:ext>
                </a:extLst>
              </p:cNvPr>
              <p:cNvSpPr/>
              <p:nvPr/>
            </p:nvSpPr>
            <p:spPr>
              <a:xfrm>
                <a:off x="10077135" y="6080459"/>
                <a:ext cx="102727" cy="164018"/>
              </a:xfrm>
              <a:custGeom>
                <a:avLst/>
                <a:gdLst>
                  <a:gd name="connsiteX0" fmla="*/ 0 w 102727"/>
                  <a:gd name="connsiteY0" fmla="*/ 0 h 164018"/>
                  <a:gd name="connsiteX1" fmla="*/ 102727 w 102727"/>
                  <a:gd name="connsiteY1" fmla="*/ 0 h 164018"/>
                  <a:gd name="connsiteX2" fmla="*/ 102727 w 102727"/>
                  <a:gd name="connsiteY2" fmla="*/ 23584 h 164018"/>
                  <a:gd name="connsiteX3" fmla="*/ 30679 w 102727"/>
                  <a:gd name="connsiteY3" fmla="*/ 23584 h 164018"/>
                  <a:gd name="connsiteX4" fmla="*/ 30679 w 102727"/>
                  <a:gd name="connsiteY4" fmla="*/ 70432 h 164018"/>
                  <a:gd name="connsiteX5" fmla="*/ 94924 w 102727"/>
                  <a:gd name="connsiteY5" fmla="*/ 70432 h 164018"/>
                  <a:gd name="connsiteX6" fmla="*/ 94924 w 102727"/>
                  <a:gd name="connsiteY6" fmla="*/ 92837 h 164018"/>
                  <a:gd name="connsiteX7" fmla="*/ 30679 w 102727"/>
                  <a:gd name="connsiteY7" fmla="*/ 92837 h 164018"/>
                  <a:gd name="connsiteX8" fmla="*/ 30679 w 102727"/>
                  <a:gd name="connsiteY8" fmla="*/ 140434 h 164018"/>
                  <a:gd name="connsiteX9" fmla="*/ 102727 w 102727"/>
                  <a:gd name="connsiteY9" fmla="*/ 140434 h 164018"/>
                  <a:gd name="connsiteX10" fmla="*/ 102727 w 102727"/>
                  <a:gd name="connsiteY10" fmla="*/ 164019 h 164018"/>
                  <a:gd name="connsiteX11" fmla="*/ 0 w 102727"/>
                  <a:gd name="connsiteY11" fmla="*/ 164019 h 164018"/>
                  <a:gd name="connsiteX12" fmla="*/ 0 w 102727"/>
                  <a:gd name="connsiteY12" fmla="*/ 214 h 16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727" h="164018">
                    <a:moveTo>
                      <a:pt x="0" y="0"/>
                    </a:moveTo>
                    <a:lnTo>
                      <a:pt x="102727" y="0"/>
                    </a:lnTo>
                    <a:lnTo>
                      <a:pt x="102727" y="23584"/>
                    </a:lnTo>
                    <a:lnTo>
                      <a:pt x="30679" y="23584"/>
                    </a:lnTo>
                    <a:lnTo>
                      <a:pt x="30679" y="70432"/>
                    </a:lnTo>
                    <a:lnTo>
                      <a:pt x="94924" y="70432"/>
                    </a:lnTo>
                    <a:lnTo>
                      <a:pt x="94924" y="92837"/>
                    </a:lnTo>
                    <a:lnTo>
                      <a:pt x="30679" y="92837"/>
                    </a:lnTo>
                    <a:lnTo>
                      <a:pt x="30679" y="140434"/>
                    </a:lnTo>
                    <a:lnTo>
                      <a:pt x="102727" y="140434"/>
                    </a:lnTo>
                    <a:lnTo>
                      <a:pt x="102727" y="164019"/>
                    </a:lnTo>
                    <a:lnTo>
                      <a:pt x="0" y="164019"/>
                    </a:lnTo>
                    <a:lnTo>
                      <a:pt x="0" y="214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7" name="Forme libre 96">
                <a:extLst>
                  <a:ext uri="{FF2B5EF4-FFF2-40B4-BE49-F238E27FC236}">
                    <a16:creationId xmlns:a16="http://schemas.microsoft.com/office/drawing/2014/main" id="{B5612318-4DAF-4A69-D2A1-4B1E6AB50E52}"/>
                  </a:ext>
                </a:extLst>
              </p:cNvPr>
              <p:cNvSpPr/>
              <p:nvPr/>
            </p:nvSpPr>
            <p:spPr>
              <a:xfrm>
                <a:off x="10204235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8" name="Forme libre 97">
                <a:extLst>
                  <a:ext uri="{FF2B5EF4-FFF2-40B4-BE49-F238E27FC236}">
                    <a16:creationId xmlns:a16="http://schemas.microsoft.com/office/drawing/2014/main" id="{4B34F75C-0148-59F0-4B3E-5552143C2C31}"/>
                  </a:ext>
                </a:extLst>
              </p:cNvPr>
              <p:cNvSpPr/>
              <p:nvPr/>
            </p:nvSpPr>
            <p:spPr>
              <a:xfrm>
                <a:off x="10339031" y="6097183"/>
                <a:ext cx="88403" cy="150725"/>
              </a:xfrm>
              <a:custGeom>
                <a:avLst/>
                <a:gdLst>
                  <a:gd name="connsiteX0" fmla="*/ 88403 w 88403"/>
                  <a:gd name="connsiteY0" fmla="*/ 146652 h 150725"/>
                  <a:gd name="connsiteX1" fmla="*/ 64459 w 88403"/>
                  <a:gd name="connsiteY1" fmla="*/ 150726 h 150725"/>
                  <a:gd name="connsiteX2" fmla="*/ 17745 w 88403"/>
                  <a:gd name="connsiteY2" fmla="*/ 97446 h 150725"/>
                  <a:gd name="connsiteX3" fmla="*/ 17745 w 88403"/>
                  <a:gd name="connsiteY3" fmla="*/ 51778 h 150725"/>
                  <a:gd name="connsiteX4" fmla="*/ 0 w 88403"/>
                  <a:gd name="connsiteY4" fmla="*/ 51778 h 150725"/>
                  <a:gd name="connsiteX5" fmla="*/ 0 w 88403"/>
                  <a:gd name="connsiteY5" fmla="*/ 27551 h 150725"/>
                  <a:gd name="connsiteX6" fmla="*/ 19883 w 88403"/>
                  <a:gd name="connsiteY6" fmla="*/ 27551 h 150725"/>
                  <a:gd name="connsiteX7" fmla="*/ 24586 w 88403"/>
                  <a:gd name="connsiteY7" fmla="*/ 0 h 150725"/>
                  <a:gd name="connsiteX8" fmla="*/ 46179 w 88403"/>
                  <a:gd name="connsiteY8" fmla="*/ 0 h 150725"/>
                  <a:gd name="connsiteX9" fmla="*/ 46179 w 88403"/>
                  <a:gd name="connsiteY9" fmla="*/ 27551 h 150725"/>
                  <a:gd name="connsiteX10" fmla="*/ 83593 w 88403"/>
                  <a:gd name="connsiteY10" fmla="*/ 27551 h 150725"/>
                  <a:gd name="connsiteX11" fmla="*/ 83593 w 88403"/>
                  <a:gd name="connsiteY11" fmla="*/ 51778 h 150725"/>
                  <a:gd name="connsiteX12" fmla="*/ 46393 w 88403"/>
                  <a:gd name="connsiteY12" fmla="*/ 51778 h 150725"/>
                  <a:gd name="connsiteX13" fmla="*/ 46393 w 88403"/>
                  <a:gd name="connsiteY13" fmla="*/ 97661 h 150725"/>
                  <a:gd name="connsiteX14" fmla="*/ 69376 w 88403"/>
                  <a:gd name="connsiteY14" fmla="*/ 124569 h 150725"/>
                  <a:gd name="connsiteX15" fmla="*/ 85731 w 88403"/>
                  <a:gd name="connsiteY15" fmla="*/ 121031 h 150725"/>
                  <a:gd name="connsiteX16" fmla="*/ 88083 w 88403"/>
                  <a:gd name="connsiteY16" fmla="*/ 121031 h 150725"/>
                  <a:gd name="connsiteX17" fmla="*/ 88296 w 88403"/>
                  <a:gd name="connsiteY17" fmla="*/ 146759 h 15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8403" h="150725">
                    <a:moveTo>
                      <a:pt x="88403" y="146652"/>
                    </a:moveTo>
                    <a:cubicBezTo>
                      <a:pt x="81241" y="149547"/>
                      <a:pt x="72048" y="150726"/>
                      <a:pt x="64459" y="150726"/>
                    </a:cubicBezTo>
                    <a:cubicBezTo>
                      <a:pt x="34848" y="150726"/>
                      <a:pt x="17745" y="134538"/>
                      <a:pt x="17745" y="97446"/>
                    </a:cubicBezTo>
                    <a:lnTo>
                      <a:pt x="17745" y="51778"/>
                    </a:lnTo>
                    <a:lnTo>
                      <a:pt x="0" y="51778"/>
                    </a:lnTo>
                    <a:lnTo>
                      <a:pt x="0" y="27551"/>
                    </a:lnTo>
                    <a:lnTo>
                      <a:pt x="19883" y="27551"/>
                    </a:lnTo>
                    <a:lnTo>
                      <a:pt x="24586" y="0"/>
                    </a:lnTo>
                    <a:lnTo>
                      <a:pt x="46179" y="0"/>
                    </a:lnTo>
                    <a:lnTo>
                      <a:pt x="46179" y="27551"/>
                    </a:lnTo>
                    <a:lnTo>
                      <a:pt x="83593" y="27551"/>
                    </a:lnTo>
                    <a:lnTo>
                      <a:pt x="83593" y="51778"/>
                    </a:lnTo>
                    <a:lnTo>
                      <a:pt x="46393" y="51778"/>
                    </a:lnTo>
                    <a:lnTo>
                      <a:pt x="46393" y="97661"/>
                    </a:lnTo>
                    <a:cubicBezTo>
                      <a:pt x="46393" y="115992"/>
                      <a:pt x="53769" y="124569"/>
                      <a:pt x="69376" y="124569"/>
                    </a:cubicBezTo>
                    <a:cubicBezTo>
                      <a:pt x="76752" y="124569"/>
                      <a:pt x="82203" y="122639"/>
                      <a:pt x="85731" y="121031"/>
                    </a:cubicBezTo>
                    <a:lnTo>
                      <a:pt x="88083" y="121031"/>
                    </a:lnTo>
                    <a:lnTo>
                      <a:pt x="88296" y="146759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9" name="Forme libre 98">
                <a:extLst>
                  <a:ext uri="{FF2B5EF4-FFF2-40B4-BE49-F238E27FC236}">
                    <a16:creationId xmlns:a16="http://schemas.microsoft.com/office/drawing/2014/main" id="{CF5EECF8-F684-6D05-F86B-DCF35F4966B7}"/>
                  </a:ext>
                </a:extLst>
              </p:cNvPr>
              <p:cNvSpPr/>
              <p:nvPr/>
            </p:nvSpPr>
            <p:spPr>
              <a:xfrm>
                <a:off x="10446355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0" name="Forme libre 99">
                <a:extLst>
                  <a:ext uri="{FF2B5EF4-FFF2-40B4-BE49-F238E27FC236}">
                    <a16:creationId xmlns:a16="http://schemas.microsoft.com/office/drawing/2014/main" id="{8A0AA348-5BDF-8BD1-47B8-23AB9CD236BB}"/>
                  </a:ext>
                </a:extLst>
              </p:cNvPr>
              <p:cNvSpPr/>
              <p:nvPr/>
            </p:nvSpPr>
            <p:spPr>
              <a:xfrm>
                <a:off x="10521824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1" name="Forme libre 100">
                <a:extLst>
                  <a:ext uri="{FF2B5EF4-FFF2-40B4-BE49-F238E27FC236}">
                    <a16:creationId xmlns:a16="http://schemas.microsoft.com/office/drawing/2014/main" id="{3CB256A2-8EC9-6889-456A-FDA3A33136F9}"/>
                  </a:ext>
                </a:extLst>
              </p:cNvPr>
              <p:cNvSpPr/>
              <p:nvPr/>
            </p:nvSpPr>
            <p:spPr>
              <a:xfrm>
                <a:off x="10665493" y="6120981"/>
                <a:ext cx="130948" cy="172166"/>
              </a:xfrm>
              <a:custGeom>
                <a:avLst/>
                <a:gdLst>
                  <a:gd name="connsiteX0" fmla="*/ 0 w 130948"/>
                  <a:gd name="connsiteY0" fmla="*/ 3752 h 172166"/>
                  <a:gd name="connsiteX1" fmla="*/ 21379 w 130948"/>
                  <a:gd name="connsiteY1" fmla="*/ 3752 h 172166"/>
                  <a:gd name="connsiteX2" fmla="*/ 24265 w 130948"/>
                  <a:gd name="connsiteY2" fmla="*/ 21119 h 172166"/>
                  <a:gd name="connsiteX3" fmla="*/ 26190 w 130948"/>
                  <a:gd name="connsiteY3" fmla="*/ 21119 h 172166"/>
                  <a:gd name="connsiteX4" fmla="*/ 70017 w 130948"/>
                  <a:gd name="connsiteY4" fmla="*/ 0 h 172166"/>
                  <a:gd name="connsiteX5" fmla="*/ 130948 w 130948"/>
                  <a:gd name="connsiteY5" fmla="*/ 63463 h 172166"/>
                  <a:gd name="connsiteX6" fmla="*/ 69483 w 130948"/>
                  <a:gd name="connsiteY6" fmla="*/ 126927 h 172166"/>
                  <a:gd name="connsiteX7" fmla="*/ 30572 w 130948"/>
                  <a:gd name="connsiteY7" fmla="*/ 107952 h 172166"/>
                  <a:gd name="connsiteX8" fmla="*/ 28648 w 130948"/>
                  <a:gd name="connsiteY8" fmla="*/ 107952 h 172166"/>
                  <a:gd name="connsiteX9" fmla="*/ 28648 w 130948"/>
                  <a:gd name="connsiteY9" fmla="*/ 172166 h 172166"/>
                  <a:gd name="connsiteX10" fmla="*/ 0 w 130948"/>
                  <a:gd name="connsiteY10" fmla="*/ 172166 h 172166"/>
                  <a:gd name="connsiteX11" fmla="*/ 0 w 130948"/>
                  <a:gd name="connsiteY11" fmla="*/ 3752 h 172166"/>
                  <a:gd name="connsiteX12" fmla="*/ 102727 w 130948"/>
                  <a:gd name="connsiteY12" fmla="*/ 63678 h 172166"/>
                  <a:gd name="connsiteX13" fmla="*/ 65955 w 130948"/>
                  <a:gd name="connsiteY13" fmla="*/ 25836 h 172166"/>
                  <a:gd name="connsiteX14" fmla="*/ 28007 w 130948"/>
                  <a:gd name="connsiteY14" fmla="*/ 63678 h 172166"/>
                  <a:gd name="connsiteX15" fmla="*/ 65741 w 130948"/>
                  <a:gd name="connsiteY15" fmla="*/ 101199 h 172166"/>
                  <a:gd name="connsiteX16" fmla="*/ 102727 w 130948"/>
                  <a:gd name="connsiteY16" fmla="*/ 63678 h 172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2166">
                    <a:moveTo>
                      <a:pt x="0" y="3752"/>
                    </a:moveTo>
                    <a:lnTo>
                      <a:pt x="21379" y="3752"/>
                    </a:lnTo>
                    <a:lnTo>
                      <a:pt x="24265" y="21119"/>
                    </a:lnTo>
                    <a:lnTo>
                      <a:pt x="26190" y="21119"/>
                    </a:lnTo>
                    <a:cubicBezTo>
                      <a:pt x="32069" y="10613"/>
                      <a:pt x="47569" y="0"/>
                      <a:pt x="70017" y="0"/>
                    </a:cubicBezTo>
                    <a:cubicBezTo>
                      <a:pt x="106576" y="0"/>
                      <a:pt x="130948" y="27551"/>
                      <a:pt x="130948" y="63463"/>
                    </a:cubicBezTo>
                    <a:cubicBezTo>
                      <a:pt x="130948" y="99376"/>
                      <a:pt x="104652" y="126927"/>
                      <a:pt x="69483" y="126927"/>
                    </a:cubicBezTo>
                    <a:cubicBezTo>
                      <a:pt x="50989" y="126927"/>
                      <a:pt x="36238" y="117172"/>
                      <a:pt x="30572" y="107952"/>
                    </a:cubicBezTo>
                    <a:lnTo>
                      <a:pt x="28648" y="107952"/>
                    </a:lnTo>
                    <a:lnTo>
                      <a:pt x="28648" y="172166"/>
                    </a:lnTo>
                    <a:lnTo>
                      <a:pt x="0" y="172166"/>
                    </a:lnTo>
                    <a:lnTo>
                      <a:pt x="0" y="3752"/>
                    </a:lnTo>
                    <a:close/>
                    <a:moveTo>
                      <a:pt x="102727" y="63678"/>
                    </a:moveTo>
                    <a:cubicBezTo>
                      <a:pt x="102727" y="41058"/>
                      <a:pt x="86372" y="25836"/>
                      <a:pt x="65955" y="25836"/>
                    </a:cubicBezTo>
                    <a:cubicBezTo>
                      <a:pt x="44362" y="25836"/>
                      <a:pt x="28007" y="43202"/>
                      <a:pt x="28007" y="63678"/>
                    </a:cubicBezTo>
                    <a:cubicBezTo>
                      <a:pt x="28007" y="84153"/>
                      <a:pt x="43934" y="101199"/>
                      <a:pt x="65741" y="101199"/>
                    </a:cubicBezTo>
                    <a:cubicBezTo>
                      <a:pt x="86158" y="101199"/>
                      <a:pt x="102727" y="85761"/>
                      <a:pt x="102727" y="63678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2" name="Forme libre 101">
                <a:extLst>
                  <a:ext uri="{FF2B5EF4-FFF2-40B4-BE49-F238E27FC236}">
                    <a16:creationId xmlns:a16="http://schemas.microsoft.com/office/drawing/2014/main" id="{C890056B-EC4B-6588-8A9A-4B204C3944C7}"/>
                  </a:ext>
                </a:extLst>
              </p:cNvPr>
              <p:cNvSpPr/>
              <p:nvPr/>
            </p:nvSpPr>
            <p:spPr>
              <a:xfrm>
                <a:off x="10820599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3" name="Forme libre 102">
                <a:extLst>
                  <a:ext uri="{FF2B5EF4-FFF2-40B4-BE49-F238E27FC236}">
                    <a16:creationId xmlns:a16="http://schemas.microsoft.com/office/drawing/2014/main" id="{190C0E87-EFCA-7E70-E7CF-9E9838B8D87D}"/>
                  </a:ext>
                </a:extLst>
              </p:cNvPr>
              <p:cNvSpPr/>
              <p:nvPr/>
            </p:nvSpPr>
            <p:spPr>
              <a:xfrm>
                <a:off x="10895961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4" name="Forme libre 103">
                <a:extLst>
                  <a:ext uri="{FF2B5EF4-FFF2-40B4-BE49-F238E27FC236}">
                    <a16:creationId xmlns:a16="http://schemas.microsoft.com/office/drawing/2014/main" id="{B18B74F2-6557-49EA-AAC0-6B69AF98E898}"/>
                  </a:ext>
                </a:extLst>
              </p:cNvPr>
              <p:cNvSpPr/>
              <p:nvPr/>
            </p:nvSpPr>
            <p:spPr>
              <a:xfrm>
                <a:off x="11039737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7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7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5" name="Forme libre 104">
                <a:extLst>
                  <a:ext uri="{FF2B5EF4-FFF2-40B4-BE49-F238E27FC236}">
                    <a16:creationId xmlns:a16="http://schemas.microsoft.com/office/drawing/2014/main" id="{4313E407-21C3-27EE-E865-E22757041AFD}"/>
                  </a:ext>
                </a:extLst>
              </p:cNvPr>
              <p:cNvSpPr/>
              <p:nvPr/>
            </p:nvSpPr>
            <p:spPr>
              <a:xfrm>
                <a:off x="11179237" y="6077029"/>
                <a:ext cx="130948" cy="170986"/>
              </a:xfrm>
              <a:custGeom>
                <a:avLst/>
                <a:gdLst>
                  <a:gd name="connsiteX0" fmla="*/ 107 w 130948"/>
                  <a:gd name="connsiteY0" fmla="*/ 108595 h 170986"/>
                  <a:gd name="connsiteX1" fmla="*/ 62214 w 130948"/>
                  <a:gd name="connsiteY1" fmla="*/ 43953 h 170986"/>
                  <a:gd name="connsiteX2" fmla="*/ 100589 w 130948"/>
                  <a:gd name="connsiteY2" fmla="*/ 63463 h 170986"/>
                  <a:gd name="connsiteX3" fmla="*/ 102514 w 130948"/>
                  <a:gd name="connsiteY3" fmla="*/ 63463 h 170986"/>
                  <a:gd name="connsiteX4" fmla="*/ 102514 w 130948"/>
                  <a:gd name="connsiteY4" fmla="*/ 0 h 170986"/>
                  <a:gd name="connsiteX5" fmla="*/ 130948 w 130948"/>
                  <a:gd name="connsiteY5" fmla="*/ 0 h 170986"/>
                  <a:gd name="connsiteX6" fmla="*/ 130948 w 130948"/>
                  <a:gd name="connsiteY6" fmla="*/ 167449 h 170986"/>
                  <a:gd name="connsiteX7" fmla="*/ 111493 w 130948"/>
                  <a:gd name="connsiteY7" fmla="*/ 167449 h 170986"/>
                  <a:gd name="connsiteX8" fmla="*/ 107431 w 130948"/>
                  <a:gd name="connsiteY8" fmla="*/ 148903 h 170986"/>
                  <a:gd name="connsiteX9" fmla="*/ 105507 w 130948"/>
                  <a:gd name="connsiteY9" fmla="*/ 148903 h 170986"/>
                  <a:gd name="connsiteX10" fmla="*/ 62107 w 130948"/>
                  <a:gd name="connsiteY10" fmla="*/ 170987 h 170986"/>
                  <a:gd name="connsiteX11" fmla="*/ 0 w 130948"/>
                  <a:gd name="connsiteY11" fmla="*/ 108703 h 170986"/>
                  <a:gd name="connsiteX12" fmla="*/ 103048 w 130948"/>
                  <a:gd name="connsiteY12" fmla="*/ 107631 h 170986"/>
                  <a:gd name="connsiteX13" fmla="*/ 65314 w 130948"/>
                  <a:gd name="connsiteY13" fmla="*/ 69788 h 170986"/>
                  <a:gd name="connsiteX14" fmla="*/ 28541 w 130948"/>
                  <a:gd name="connsiteY14" fmla="*/ 107631 h 170986"/>
                  <a:gd name="connsiteX15" fmla="*/ 65527 w 130948"/>
                  <a:gd name="connsiteY15" fmla="*/ 145151 h 170986"/>
                  <a:gd name="connsiteX16" fmla="*/ 102941 w 130948"/>
                  <a:gd name="connsiteY16" fmla="*/ 107631 h 1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0986">
                    <a:moveTo>
                      <a:pt x="107" y="108595"/>
                    </a:moveTo>
                    <a:cubicBezTo>
                      <a:pt x="107" y="72468"/>
                      <a:pt x="25014" y="43953"/>
                      <a:pt x="62214" y="43953"/>
                    </a:cubicBezTo>
                    <a:cubicBezTo>
                      <a:pt x="81134" y="43953"/>
                      <a:pt x="93534" y="52958"/>
                      <a:pt x="100589" y="63463"/>
                    </a:cubicBezTo>
                    <a:lnTo>
                      <a:pt x="102514" y="63463"/>
                    </a:lnTo>
                    <a:lnTo>
                      <a:pt x="102514" y="0"/>
                    </a:lnTo>
                    <a:lnTo>
                      <a:pt x="130948" y="0"/>
                    </a:lnTo>
                    <a:lnTo>
                      <a:pt x="130948" y="167449"/>
                    </a:lnTo>
                    <a:lnTo>
                      <a:pt x="111493" y="167449"/>
                    </a:lnTo>
                    <a:lnTo>
                      <a:pt x="107431" y="148903"/>
                    </a:lnTo>
                    <a:lnTo>
                      <a:pt x="105507" y="148903"/>
                    </a:lnTo>
                    <a:cubicBezTo>
                      <a:pt x="97917" y="161553"/>
                      <a:pt x="82310" y="170987"/>
                      <a:pt x="62107" y="170987"/>
                    </a:cubicBezTo>
                    <a:cubicBezTo>
                      <a:pt x="24907" y="170987"/>
                      <a:pt x="0" y="143436"/>
                      <a:pt x="0" y="108703"/>
                    </a:cubicBezTo>
                    <a:close/>
                    <a:moveTo>
                      <a:pt x="103048" y="107631"/>
                    </a:moveTo>
                    <a:cubicBezTo>
                      <a:pt x="103048" y="87155"/>
                      <a:pt x="86907" y="69788"/>
                      <a:pt x="65314" y="69788"/>
                    </a:cubicBezTo>
                    <a:cubicBezTo>
                      <a:pt x="43721" y="69788"/>
                      <a:pt x="28541" y="85011"/>
                      <a:pt x="28541" y="107631"/>
                    </a:cubicBezTo>
                    <a:cubicBezTo>
                      <a:pt x="28541" y="130250"/>
                      <a:pt x="44896" y="145151"/>
                      <a:pt x="65527" y="145151"/>
                    </a:cubicBezTo>
                    <a:cubicBezTo>
                      <a:pt x="87334" y="145151"/>
                      <a:pt x="102941" y="127034"/>
                      <a:pt x="102941" y="107631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6" name="Forme libre 105">
                <a:extLst>
                  <a:ext uri="{FF2B5EF4-FFF2-40B4-BE49-F238E27FC236}">
                    <a16:creationId xmlns:a16="http://schemas.microsoft.com/office/drawing/2014/main" id="{566615E1-1DC9-0B4B-C315-73CE20E25DC4}"/>
                  </a:ext>
                </a:extLst>
              </p:cNvPr>
              <p:cNvSpPr/>
              <p:nvPr/>
            </p:nvSpPr>
            <p:spPr>
              <a:xfrm>
                <a:off x="11341826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90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90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90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90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7" name="Forme libre 106">
                <a:extLst>
                  <a:ext uri="{FF2B5EF4-FFF2-40B4-BE49-F238E27FC236}">
                    <a16:creationId xmlns:a16="http://schemas.microsoft.com/office/drawing/2014/main" id="{75ED3E36-06E4-C76A-4BD7-48FD7BB35B7D}"/>
                  </a:ext>
                </a:extLst>
              </p:cNvPr>
              <p:cNvSpPr/>
              <p:nvPr/>
            </p:nvSpPr>
            <p:spPr>
              <a:xfrm>
                <a:off x="11417188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8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120BA50-3E1A-CD90-F28A-7852E55376CA}"/>
                </a:ext>
              </a:extLst>
            </p:cNvPr>
            <p:cNvSpPr/>
            <p:nvPr/>
          </p:nvSpPr>
          <p:spPr>
            <a:xfrm>
              <a:off x="9038423" y="5836253"/>
              <a:ext cx="617112" cy="408010"/>
            </a:xfrm>
            <a:custGeom>
              <a:avLst/>
              <a:gdLst>
                <a:gd name="connsiteX0" fmla="*/ 483492 w 617112"/>
                <a:gd name="connsiteY0" fmla="*/ 0 h 408010"/>
                <a:gd name="connsiteX1" fmla="*/ 419675 w 617112"/>
                <a:gd name="connsiteY1" fmla="*/ 179027 h 408010"/>
                <a:gd name="connsiteX2" fmla="*/ 347093 w 617112"/>
                <a:gd name="connsiteY2" fmla="*/ 0 h 408010"/>
                <a:gd name="connsiteX3" fmla="*/ 308503 w 617112"/>
                <a:gd name="connsiteY3" fmla="*/ 0 h 408010"/>
                <a:gd name="connsiteX4" fmla="*/ 270020 w 617112"/>
                <a:gd name="connsiteY4" fmla="*/ 0 h 408010"/>
                <a:gd name="connsiteX5" fmla="*/ 197438 w 617112"/>
                <a:gd name="connsiteY5" fmla="*/ 179027 h 408010"/>
                <a:gd name="connsiteX6" fmla="*/ 133621 w 617112"/>
                <a:gd name="connsiteY6" fmla="*/ 0 h 408010"/>
                <a:gd name="connsiteX7" fmla="*/ 0 w 617112"/>
                <a:gd name="connsiteY7" fmla="*/ 0 h 408010"/>
                <a:gd name="connsiteX8" fmla="*/ 155107 w 617112"/>
                <a:gd name="connsiteY8" fmla="*/ 408010 h 408010"/>
                <a:gd name="connsiteX9" fmla="*/ 225979 w 617112"/>
                <a:gd name="connsiteY9" fmla="*/ 408010 h 408010"/>
                <a:gd name="connsiteX10" fmla="*/ 308503 w 617112"/>
                <a:gd name="connsiteY10" fmla="*/ 205184 h 408010"/>
                <a:gd name="connsiteX11" fmla="*/ 391134 w 617112"/>
                <a:gd name="connsiteY11" fmla="*/ 408010 h 408010"/>
                <a:gd name="connsiteX12" fmla="*/ 462006 w 617112"/>
                <a:gd name="connsiteY12" fmla="*/ 408010 h 408010"/>
                <a:gd name="connsiteX13" fmla="*/ 617113 w 617112"/>
                <a:gd name="connsiteY13" fmla="*/ 0 h 408010"/>
                <a:gd name="connsiteX14" fmla="*/ 483492 w 617112"/>
                <a:gd name="connsiteY14" fmla="*/ 0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7112" h="408010">
                  <a:moveTo>
                    <a:pt x="483492" y="0"/>
                  </a:moveTo>
                  <a:lnTo>
                    <a:pt x="419675" y="179027"/>
                  </a:lnTo>
                  <a:lnTo>
                    <a:pt x="347093" y="0"/>
                  </a:lnTo>
                  <a:lnTo>
                    <a:pt x="308503" y="0"/>
                  </a:lnTo>
                  <a:lnTo>
                    <a:pt x="270020" y="0"/>
                  </a:lnTo>
                  <a:lnTo>
                    <a:pt x="197438" y="179027"/>
                  </a:lnTo>
                  <a:lnTo>
                    <a:pt x="133621" y="0"/>
                  </a:lnTo>
                  <a:lnTo>
                    <a:pt x="0" y="0"/>
                  </a:lnTo>
                  <a:lnTo>
                    <a:pt x="155107" y="408010"/>
                  </a:lnTo>
                  <a:lnTo>
                    <a:pt x="225979" y="408010"/>
                  </a:lnTo>
                  <a:lnTo>
                    <a:pt x="308503" y="205184"/>
                  </a:lnTo>
                  <a:lnTo>
                    <a:pt x="391134" y="408010"/>
                  </a:lnTo>
                  <a:lnTo>
                    <a:pt x="462006" y="408010"/>
                  </a:lnTo>
                  <a:lnTo>
                    <a:pt x="617113" y="0"/>
                  </a:lnTo>
                  <a:lnTo>
                    <a:pt x="483492" y="0"/>
                  </a:lnTo>
                  <a:close/>
                </a:path>
              </a:pathLst>
            </a:custGeom>
            <a:grpFill/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8708BA66-8DA1-C818-C2E0-C1A7A3C605B4}"/>
                </a:ext>
              </a:extLst>
            </p:cNvPr>
            <p:cNvSpPr/>
            <p:nvPr/>
          </p:nvSpPr>
          <p:spPr>
            <a:xfrm>
              <a:off x="9677022" y="5836253"/>
              <a:ext cx="277075" cy="408010"/>
            </a:xfrm>
            <a:custGeom>
              <a:avLst/>
              <a:gdLst>
                <a:gd name="connsiteX0" fmla="*/ 277076 w 277075"/>
                <a:gd name="connsiteY0" fmla="*/ 107631 h 408010"/>
                <a:gd name="connsiteX1" fmla="*/ 277076 w 277075"/>
                <a:gd name="connsiteY1" fmla="*/ 0 h 408010"/>
                <a:gd name="connsiteX2" fmla="*/ 0 w 277075"/>
                <a:gd name="connsiteY2" fmla="*/ 0 h 408010"/>
                <a:gd name="connsiteX3" fmla="*/ 0 w 277075"/>
                <a:gd name="connsiteY3" fmla="*/ 408010 h 408010"/>
                <a:gd name="connsiteX4" fmla="*/ 277076 w 277075"/>
                <a:gd name="connsiteY4" fmla="*/ 408010 h 408010"/>
                <a:gd name="connsiteX5" fmla="*/ 277076 w 277075"/>
                <a:gd name="connsiteY5" fmla="*/ 300594 h 408010"/>
                <a:gd name="connsiteX6" fmla="*/ 122717 w 277075"/>
                <a:gd name="connsiteY6" fmla="*/ 300594 h 408010"/>
                <a:gd name="connsiteX7" fmla="*/ 122717 w 277075"/>
                <a:gd name="connsiteY7" fmla="*/ 257713 h 408010"/>
                <a:gd name="connsiteX8" fmla="*/ 260293 w 277075"/>
                <a:gd name="connsiteY8" fmla="*/ 257713 h 408010"/>
                <a:gd name="connsiteX9" fmla="*/ 260293 w 277075"/>
                <a:gd name="connsiteY9" fmla="*/ 150297 h 408010"/>
                <a:gd name="connsiteX10" fmla="*/ 122717 w 277075"/>
                <a:gd name="connsiteY10" fmla="*/ 150297 h 408010"/>
                <a:gd name="connsiteX11" fmla="*/ 122717 w 277075"/>
                <a:gd name="connsiteY11" fmla="*/ 107631 h 408010"/>
                <a:gd name="connsiteX12" fmla="*/ 277076 w 277075"/>
                <a:gd name="connsiteY12" fmla="*/ 107631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7075" h="408010">
                  <a:moveTo>
                    <a:pt x="277076" y="107631"/>
                  </a:moveTo>
                  <a:lnTo>
                    <a:pt x="277076" y="0"/>
                  </a:lnTo>
                  <a:lnTo>
                    <a:pt x="0" y="0"/>
                  </a:lnTo>
                  <a:lnTo>
                    <a:pt x="0" y="408010"/>
                  </a:lnTo>
                  <a:lnTo>
                    <a:pt x="277076" y="408010"/>
                  </a:lnTo>
                  <a:lnTo>
                    <a:pt x="277076" y="300594"/>
                  </a:lnTo>
                  <a:lnTo>
                    <a:pt x="122717" y="300594"/>
                  </a:lnTo>
                  <a:lnTo>
                    <a:pt x="122717" y="257713"/>
                  </a:lnTo>
                  <a:lnTo>
                    <a:pt x="260293" y="257713"/>
                  </a:lnTo>
                  <a:lnTo>
                    <a:pt x="260293" y="150297"/>
                  </a:lnTo>
                  <a:lnTo>
                    <a:pt x="122717" y="150297"/>
                  </a:lnTo>
                  <a:lnTo>
                    <a:pt x="122717" y="107631"/>
                  </a:lnTo>
                  <a:lnTo>
                    <a:pt x="277076" y="107631"/>
                  </a:lnTo>
                  <a:close/>
                </a:path>
              </a:pathLst>
            </a:custGeom>
            <a:grpFill/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666721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us-titre chapitre Retourn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BADB6E-EF83-2B69-820F-9025871EA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749" y="4086253"/>
            <a:ext cx="5463251" cy="165040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fr-FR" dirty="0"/>
              <a:t>Sous-titre chapitre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5C4E9A7C-048A-DC3E-9761-DD0F089D6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482" y="6369834"/>
            <a:ext cx="11016000" cy="218570"/>
          </a:xfrm>
          <a:prstGeom prst="rect">
            <a:avLst/>
          </a:prstGeom>
        </p:spPr>
      </p:pic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0362F11F-5605-F350-DE8F-C1F02B079091}"/>
              </a:ext>
            </a:extLst>
          </p:cNvPr>
          <p:cNvSpPr/>
          <p:nvPr/>
        </p:nvSpPr>
        <p:spPr>
          <a:xfrm>
            <a:off x="-1" y="0"/>
            <a:ext cx="840621" cy="2632836"/>
          </a:xfrm>
          <a:custGeom>
            <a:avLst/>
            <a:gdLst>
              <a:gd name="connsiteX0" fmla="*/ 714895 w 789709"/>
              <a:gd name="connsiteY0" fmla="*/ 16625 h 2601883"/>
              <a:gd name="connsiteX1" fmla="*/ 0 w 789709"/>
              <a:gd name="connsiteY1" fmla="*/ 2394065 h 2601883"/>
              <a:gd name="connsiteX2" fmla="*/ 0 w 789709"/>
              <a:gd name="connsiteY2" fmla="*/ 2601883 h 2601883"/>
              <a:gd name="connsiteX3" fmla="*/ 789709 w 789709"/>
              <a:gd name="connsiteY3" fmla="*/ 0 h 2601883"/>
              <a:gd name="connsiteX4" fmla="*/ 714895 w 789709"/>
              <a:gd name="connsiteY4" fmla="*/ 16625 h 2601883"/>
              <a:gd name="connsiteX0" fmla="*/ 714895 w 789709"/>
              <a:gd name="connsiteY0" fmla="*/ 0 h 2606194"/>
              <a:gd name="connsiteX1" fmla="*/ 0 w 789709"/>
              <a:gd name="connsiteY1" fmla="*/ 2398376 h 2606194"/>
              <a:gd name="connsiteX2" fmla="*/ 0 w 789709"/>
              <a:gd name="connsiteY2" fmla="*/ 2606194 h 2606194"/>
              <a:gd name="connsiteX3" fmla="*/ 789709 w 789709"/>
              <a:gd name="connsiteY3" fmla="*/ 4311 h 2606194"/>
              <a:gd name="connsiteX4" fmla="*/ 714895 w 789709"/>
              <a:gd name="connsiteY4" fmla="*/ 0 h 2606194"/>
              <a:gd name="connsiteX0" fmla="*/ 714895 w 793310"/>
              <a:gd name="connsiteY0" fmla="*/ 3280 h 2609474"/>
              <a:gd name="connsiteX1" fmla="*/ 0 w 793310"/>
              <a:gd name="connsiteY1" fmla="*/ 2401656 h 2609474"/>
              <a:gd name="connsiteX2" fmla="*/ 0 w 793310"/>
              <a:gd name="connsiteY2" fmla="*/ 2609474 h 2609474"/>
              <a:gd name="connsiteX3" fmla="*/ 793310 w 793310"/>
              <a:gd name="connsiteY3" fmla="*/ 0 h 2609474"/>
              <a:gd name="connsiteX4" fmla="*/ 714895 w 793310"/>
              <a:gd name="connsiteY4" fmla="*/ 3280 h 2609474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3 h 2606194"/>
              <a:gd name="connsiteX4" fmla="*/ 714895 w 790358"/>
              <a:gd name="connsiteY4" fmla="*/ 0 h 2606194"/>
              <a:gd name="connsiteX0" fmla="*/ 714895 w 793310"/>
              <a:gd name="connsiteY0" fmla="*/ 12612 h 2618806"/>
              <a:gd name="connsiteX1" fmla="*/ 0 w 793310"/>
              <a:gd name="connsiteY1" fmla="*/ 2410988 h 2618806"/>
              <a:gd name="connsiteX2" fmla="*/ 0 w 793310"/>
              <a:gd name="connsiteY2" fmla="*/ 2618806 h 2618806"/>
              <a:gd name="connsiteX3" fmla="*/ 793310 w 793310"/>
              <a:gd name="connsiteY3" fmla="*/ 0 h 2618806"/>
              <a:gd name="connsiteX4" fmla="*/ 714895 w 793310"/>
              <a:gd name="connsiteY4" fmla="*/ 12612 h 2618806"/>
              <a:gd name="connsiteX0" fmla="*/ 714895 w 796262"/>
              <a:gd name="connsiteY0" fmla="*/ 0 h 2606194"/>
              <a:gd name="connsiteX1" fmla="*/ 0 w 796262"/>
              <a:gd name="connsiteY1" fmla="*/ 2398376 h 2606194"/>
              <a:gd name="connsiteX2" fmla="*/ 0 w 796262"/>
              <a:gd name="connsiteY2" fmla="*/ 2606194 h 2606194"/>
              <a:gd name="connsiteX3" fmla="*/ 796262 w 796262"/>
              <a:gd name="connsiteY3" fmla="*/ 15387 h 2606194"/>
              <a:gd name="connsiteX4" fmla="*/ 714895 w 796262"/>
              <a:gd name="connsiteY4" fmla="*/ 0 h 2606194"/>
              <a:gd name="connsiteX0" fmla="*/ 714895 w 799214"/>
              <a:gd name="connsiteY0" fmla="*/ 15723 h 2621917"/>
              <a:gd name="connsiteX1" fmla="*/ 0 w 799214"/>
              <a:gd name="connsiteY1" fmla="*/ 2414099 h 2621917"/>
              <a:gd name="connsiteX2" fmla="*/ 0 w 799214"/>
              <a:gd name="connsiteY2" fmla="*/ 2621917 h 2621917"/>
              <a:gd name="connsiteX3" fmla="*/ 799214 w 799214"/>
              <a:gd name="connsiteY3" fmla="*/ 0 h 2621917"/>
              <a:gd name="connsiteX4" fmla="*/ 714895 w 799214"/>
              <a:gd name="connsiteY4" fmla="*/ 15723 h 2621917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5 h 2606194"/>
              <a:gd name="connsiteX4" fmla="*/ 714895 w 790358"/>
              <a:gd name="connsiteY4" fmla="*/ 0 h 2606194"/>
              <a:gd name="connsiteX0" fmla="*/ 714895 w 793087"/>
              <a:gd name="connsiteY0" fmla="*/ 11202 h 2617396"/>
              <a:gd name="connsiteX1" fmla="*/ 0 w 793087"/>
              <a:gd name="connsiteY1" fmla="*/ 2409578 h 2617396"/>
              <a:gd name="connsiteX2" fmla="*/ 0 w 793087"/>
              <a:gd name="connsiteY2" fmla="*/ 2617396 h 2617396"/>
              <a:gd name="connsiteX3" fmla="*/ 793087 w 793087"/>
              <a:gd name="connsiteY3" fmla="*/ 0 h 2617396"/>
              <a:gd name="connsiteX4" fmla="*/ 714895 w 793087"/>
              <a:gd name="connsiteY4" fmla="*/ 11202 h 2617396"/>
              <a:gd name="connsiteX0" fmla="*/ 714896 w 793087"/>
              <a:gd name="connsiteY0" fmla="*/ 0 h 2617699"/>
              <a:gd name="connsiteX1" fmla="*/ 0 w 793087"/>
              <a:gd name="connsiteY1" fmla="*/ 2409881 h 2617699"/>
              <a:gd name="connsiteX2" fmla="*/ 0 w 793087"/>
              <a:gd name="connsiteY2" fmla="*/ 2617699 h 2617699"/>
              <a:gd name="connsiteX3" fmla="*/ 793087 w 793087"/>
              <a:gd name="connsiteY3" fmla="*/ 303 h 2617699"/>
              <a:gd name="connsiteX4" fmla="*/ 714896 w 793087"/>
              <a:gd name="connsiteY4" fmla="*/ 0 h 261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3087" h="2617699">
                <a:moveTo>
                  <a:pt x="714896" y="0"/>
                </a:moveTo>
                <a:lnTo>
                  <a:pt x="0" y="2409881"/>
                </a:lnTo>
                <a:lnTo>
                  <a:pt x="0" y="2617699"/>
                </a:lnTo>
                <a:lnTo>
                  <a:pt x="793087" y="303"/>
                </a:lnTo>
                <a:lnTo>
                  <a:pt x="714896" y="0"/>
                </a:lnTo>
                <a:close/>
              </a:path>
            </a:pathLst>
          </a:custGeom>
          <a:solidFill>
            <a:srgbClr val="A79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aseline="-25000" dirty="0"/>
              <a:t> </a:t>
            </a: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D3A2DCA-365C-A2F0-E33F-DE13B02BF5D7}"/>
              </a:ext>
            </a:extLst>
          </p:cNvPr>
          <p:cNvSpPr/>
          <p:nvPr/>
        </p:nvSpPr>
        <p:spPr>
          <a:xfrm flipH="1">
            <a:off x="4707307" y="306"/>
            <a:ext cx="3392569" cy="6858378"/>
          </a:xfrm>
          <a:custGeom>
            <a:avLst/>
            <a:gdLst>
              <a:gd name="connsiteX0" fmla="*/ 714895 w 789709"/>
              <a:gd name="connsiteY0" fmla="*/ 16625 h 2601883"/>
              <a:gd name="connsiteX1" fmla="*/ 0 w 789709"/>
              <a:gd name="connsiteY1" fmla="*/ 2394065 h 2601883"/>
              <a:gd name="connsiteX2" fmla="*/ 0 w 789709"/>
              <a:gd name="connsiteY2" fmla="*/ 2601883 h 2601883"/>
              <a:gd name="connsiteX3" fmla="*/ 789709 w 789709"/>
              <a:gd name="connsiteY3" fmla="*/ 0 h 2601883"/>
              <a:gd name="connsiteX4" fmla="*/ 714895 w 789709"/>
              <a:gd name="connsiteY4" fmla="*/ 16625 h 2601883"/>
              <a:gd name="connsiteX0" fmla="*/ 714895 w 789709"/>
              <a:gd name="connsiteY0" fmla="*/ 0 h 2606194"/>
              <a:gd name="connsiteX1" fmla="*/ 0 w 789709"/>
              <a:gd name="connsiteY1" fmla="*/ 2398376 h 2606194"/>
              <a:gd name="connsiteX2" fmla="*/ 0 w 789709"/>
              <a:gd name="connsiteY2" fmla="*/ 2606194 h 2606194"/>
              <a:gd name="connsiteX3" fmla="*/ 789709 w 789709"/>
              <a:gd name="connsiteY3" fmla="*/ 4311 h 2606194"/>
              <a:gd name="connsiteX4" fmla="*/ 714895 w 789709"/>
              <a:gd name="connsiteY4" fmla="*/ 0 h 2606194"/>
              <a:gd name="connsiteX0" fmla="*/ 714895 w 793310"/>
              <a:gd name="connsiteY0" fmla="*/ 3280 h 2609474"/>
              <a:gd name="connsiteX1" fmla="*/ 0 w 793310"/>
              <a:gd name="connsiteY1" fmla="*/ 2401656 h 2609474"/>
              <a:gd name="connsiteX2" fmla="*/ 0 w 793310"/>
              <a:gd name="connsiteY2" fmla="*/ 2609474 h 2609474"/>
              <a:gd name="connsiteX3" fmla="*/ 793310 w 793310"/>
              <a:gd name="connsiteY3" fmla="*/ 0 h 2609474"/>
              <a:gd name="connsiteX4" fmla="*/ 714895 w 793310"/>
              <a:gd name="connsiteY4" fmla="*/ 3280 h 2609474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3 h 2606194"/>
              <a:gd name="connsiteX4" fmla="*/ 714895 w 790358"/>
              <a:gd name="connsiteY4" fmla="*/ 0 h 2606194"/>
              <a:gd name="connsiteX0" fmla="*/ 714895 w 793310"/>
              <a:gd name="connsiteY0" fmla="*/ 12612 h 2618806"/>
              <a:gd name="connsiteX1" fmla="*/ 0 w 793310"/>
              <a:gd name="connsiteY1" fmla="*/ 2410988 h 2618806"/>
              <a:gd name="connsiteX2" fmla="*/ 0 w 793310"/>
              <a:gd name="connsiteY2" fmla="*/ 2618806 h 2618806"/>
              <a:gd name="connsiteX3" fmla="*/ 793310 w 793310"/>
              <a:gd name="connsiteY3" fmla="*/ 0 h 2618806"/>
              <a:gd name="connsiteX4" fmla="*/ 714895 w 793310"/>
              <a:gd name="connsiteY4" fmla="*/ 12612 h 2618806"/>
              <a:gd name="connsiteX0" fmla="*/ 714895 w 796262"/>
              <a:gd name="connsiteY0" fmla="*/ 0 h 2606194"/>
              <a:gd name="connsiteX1" fmla="*/ 0 w 796262"/>
              <a:gd name="connsiteY1" fmla="*/ 2398376 h 2606194"/>
              <a:gd name="connsiteX2" fmla="*/ 0 w 796262"/>
              <a:gd name="connsiteY2" fmla="*/ 2606194 h 2606194"/>
              <a:gd name="connsiteX3" fmla="*/ 796262 w 796262"/>
              <a:gd name="connsiteY3" fmla="*/ 15387 h 2606194"/>
              <a:gd name="connsiteX4" fmla="*/ 714895 w 796262"/>
              <a:gd name="connsiteY4" fmla="*/ 0 h 2606194"/>
              <a:gd name="connsiteX0" fmla="*/ 714895 w 799214"/>
              <a:gd name="connsiteY0" fmla="*/ 15723 h 2621917"/>
              <a:gd name="connsiteX1" fmla="*/ 0 w 799214"/>
              <a:gd name="connsiteY1" fmla="*/ 2414099 h 2621917"/>
              <a:gd name="connsiteX2" fmla="*/ 0 w 799214"/>
              <a:gd name="connsiteY2" fmla="*/ 2621917 h 2621917"/>
              <a:gd name="connsiteX3" fmla="*/ 799214 w 799214"/>
              <a:gd name="connsiteY3" fmla="*/ 0 h 2621917"/>
              <a:gd name="connsiteX4" fmla="*/ 714895 w 799214"/>
              <a:gd name="connsiteY4" fmla="*/ 15723 h 2621917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5 h 2606194"/>
              <a:gd name="connsiteX4" fmla="*/ 714895 w 790358"/>
              <a:gd name="connsiteY4" fmla="*/ 0 h 2606194"/>
              <a:gd name="connsiteX0" fmla="*/ 714895 w 793087"/>
              <a:gd name="connsiteY0" fmla="*/ 11202 h 2617396"/>
              <a:gd name="connsiteX1" fmla="*/ 0 w 793087"/>
              <a:gd name="connsiteY1" fmla="*/ 2409578 h 2617396"/>
              <a:gd name="connsiteX2" fmla="*/ 0 w 793087"/>
              <a:gd name="connsiteY2" fmla="*/ 2617396 h 2617396"/>
              <a:gd name="connsiteX3" fmla="*/ 793087 w 793087"/>
              <a:gd name="connsiteY3" fmla="*/ 0 h 2617396"/>
              <a:gd name="connsiteX4" fmla="*/ 714895 w 793087"/>
              <a:gd name="connsiteY4" fmla="*/ 11202 h 2617396"/>
              <a:gd name="connsiteX0" fmla="*/ 714896 w 793087"/>
              <a:gd name="connsiteY0" fmla="*/ 0 h 2617699"/>
              <a:gd name="connsiteX1" fmla="*/ 0 w 793087"/>
              <a:gd name="connsiteY1" fmla="*/ 2409881 h 2617699"/>
              <a:gd name="connsiteX2" fmla="*/ 0 w 793087"/>
              <a:gd name="connsiteY2" fmla="*/ 2617699 h 2617699"/>
              <a:gd name="connsiteX3" fmla="*/ 793087 w 793087"/>
              <a:gd name="connsiteY3" fmla="*/ 303 h 2617699"/>
              <a:gd name="connsiteX4" fmla="*/ 714896 w 793087"/>
              <a:gd name="connsiteY4" fmla="*/ 0 h 2617699"/>
              <a:gd name="connsiteX0" fmla="*/ 2050497 w 2128688"/>
              <a:gd name="connsiteY0" fmla="*/ 0 h 6831955"/>
              <a:gd name="connsiteX1" fmla="*/ 1335601 w 2128688"/>
              <a:gd name="connsiteY1" fmla="*/ 2409881 h 6831955"/>
              <a:gd name="connsiteX2" fmla="*/ 0 w 2128688"/>
              <a:gd name="connsiteY2" fmla="*/ 6831955 h 6831955"/>
              <a:gd name="connsiteX3" fmla="*/ 2128688 w 2128688"/>
              <a:gd name="connsiteY3" fmla="*/ 303 h 6831955"/>
              <a:gd name="connsiteX4" fmla="*/ 2050497 w 2128688"/>
              <a:gd name="connsiteY4" fmla="*/ 0 h 6831955"/>
              <a:gd name="connsiteX0" fmla="*/ 2129062 w 2207253"/>
              <a:gd name="connsiteY0" fmla="*/ 0 h 6832482"/>
              <a:gd name="connsiteX1" fmla="*/ 0 w 2207253"/>
              <a:gd name="connsiteY1" fmla="*/ 6832482 h 6832482"/>
              <a:gd name="connsiteX2" fmla="*/ 78565 w 2207253"/>
              <a:gd name="connsiteY2" fmla="*/ 6831955 h 6832482"/>
              <a:gd name="connsiteX3" fmla="*/ 2207253 w 2207253"/>
              <a:gd name="connsiteY3" fmla="*/ 303 h 6832482"/>
              <a:gd name="connsiteX4" fmla="*/ 2129062 w 2207253"/>
              <a:gd name="connsiteY4" fmla="*/ 0 h 6832482"/>
              <a:gd name="connsiteX0" fmla="*/ 2464748 w 2542939"/>
              <a:gd name="connsiteY0" fmla="*/ 0 h 6832482"/>
              <a:gd name="connsiteX1" fmla="*/ 0 w 2542939"/>
              <a:gd name="connsiteY1" fmla="*/ 6832482 h 6832482"/>
              <a:gd name="connsiteX2" fmla="*/ 414251 w 2542939"/>
              <a:gd name="connsiteY2" fmla="*/ 6831955 h 6832482"/>
              <a:gd name="connsiteX3" fmla="*/ 2542939 w 2542939"/>
              <a:gd name="connsiteY3" fmla="*/ 303 h 6832482"/>
              <a:gd name="connsiteX4" fmla="*/ 2464748 w 2542939"/>
              <a:gd name="connsiteY4" fmla="*/ 0 h 6832482"/>
              <a:gd name="connsiteX0" fmla="*/ 2464748 w 2542939"/>
              <a:gd name="connsiteY0" fmla="*/ 0 h 6835841"/>
              <a:gd name="connsiteX1" fmla="*/ 0 w 2542939"/>
              <a:gd name="connsiteY1" fmla="*/ 6832482 h 6835841"/>
              <a:gd name="connsiteX2" fmla="*/ 53842 w 2542939"/>
              <a:gd name="connsiteY2" fmla="*/ 6835841 h 6835841"/>
              <a:gd name="connsiteX3" fmla="*/ 2542939 w 2542939"/>
              <a:gd name="connsiteY3" fmla="*/ 303 h 6835841"/>
              <a:gd name="connsiteX4" fmla="*/ 2464748 w 2542939"/>
              <a:gd name="connsiteY4" fmla="*/ 0 h 6835841"/>
              <a:gd name="connsiteX0" fmla="*/ 2464748 w 2542939"/>
              <a:gd name="connsiteY0" fmla="*/ 0 h 6832482"/>
              <a:gd name="connsiteX1" fmla="*/ 0 w 2542939"/>
              <a:gd name="connsiteY1" fmla="*/ 6832482 h 6832482"/>
              <a:gd name="connsiteX2" fmla="*/ 76363 w 2542939"/>
              <a:gd name="connsiteY2" fmla="*/ 6815933 h 6832482"/>
              <a:gd name="connsiteX3" fmla="*/ 2542939 w 2542939"/>
              <a:gd name="connsiteY3" fmla="*/ 303 h 6832482"/>
              <a:gd name="connsiteX4" fmla="*/ 2464748 w 2542939"/>
              <a:gd name="connsiteY4" fmla="*/ 0 h 6832482"/>
              <a:gd name="connsiteX0" fmla="*/ 2472255 w 2550446"/>
              <a:gd name="connsiteY0" fmla="*/ 0 h 6815933"/>
              <a:gd name="connsiteX1" fmla="*/ 0 w 2550446"/>
              <a:gd name="connsiteY1" fmla="*/ 6815892 h 6815933"/>
              <a:gd name="connsiteX2" fmla="*/ 83870 w 2550446"/>
              <a:gd name="connsiteY2" fmla="*/ 6815933 h 6815933"/>
              <a:gd name="connsiteX3" fmla="*/ 2550446 w 2550446"/>
              <a:gd name="connsiteY3" fmla="*/ 303 h 6815933"/>
              <a:gd name="connsiteX4" fmla="*/ 2472255 w 2550446"/>
              <a:gd name="connsiteY4" fmla="*/ 0 h 6815933"/>
              <a:gd name="connsiteX0" fmla="*/ 2472255 w 2550446"/>
              <a:gd name="connsiteY0" fmla="*/ 0 h 6819251"/>
              <a:gd name="connsiteX1" fmla="*/ 0 w 2550446"/>
              <a:gd name="connsiteY1" fmla="*/ 6815892 h 6819251"/>
              <a:gd name="connsiteX2" fmla="*/ 76363 w 2550446"/>
              <a:gd name="connsiteY2" fmla="*/ 6819251 h 6819251"/>
              <a:gd name="connsiteX3" fmla="*/ 2550446 w 2550446"/>
              <a:gd name="connsiteY3" fmla="*/ 303 h 6819251"/>
              <a:gd name="connsiteX4" fmla="*/ 2472255 w 2550446"/>
              <a:gd name="connsiteY4" fmla="*/ 0 h 6819251"/>
              <a:gd name="connsiteX0" fmla="*/ 2472255 w 2550446"/>
              <a:gd name="connsiteY0" fmla="*/ 0 h 6819251"/>
              <a:gd name="connsiteX1" fmla="*/ 0 w 2550446"/>
              <a:gd name="connsiteY1" fmla="*/ 6815892 h 6819251"/>
              <a:gd name="connsiteX2" fmla="*/ 69813 w 2550446"/>
              <a:gd name="connsiteY2" fmla="*/ 6819251 h 6819251"/>
              <a:gd name="connsiteX3" fmla="*/ 2550446 w 2550446"/>
              <a:gd name="connsiteY3" fmla="*/ 303 h 6819251"/>
              <a:gd name="connsiteX4" fmla="*/ 2472255 w 2550446"/>
              <a:gd name="connsiteY4" fmla="*/ 0 h 6819251"/>
              <a:gd name="connsiteX0" fmla="*/ 2467887 w 2546078"/>
              <a:gd name="connsiteY0" fmla="*/ 0 h 6827473"/>
              <a:gd name="connsiteX1" fmla="*/ 0 w 2546078"/>
              <a:gd name="connsiteY1" fmla="*/ 6827473 h 6827473"/>
              <a:gd name="connsiteX2" fmla="*/ 65445 w 2546078"/>
              <a:gd name="connsiteY2" fmla="*/ 6819251 h 6827473"/>
              <a:gd name="connsiteX3" fmla="*/ 2546078 w 2546078"/>
              <a:gd name="connsiteY3" fmla="*/ 303 h 6827473"/>
              <a:gd name="connsiteX4" fmla="*/ 2467887 w 2546078"/>
              <a:gd name="connsiteY4" fmla="*/ 0 h 6827473"/>
              <a:gd name="connsiteX0" fmla="*/ 2465703 w 2543894"/>
              <a:gd name="connsiteY0" fmla="*/ 0 h 6824578"/>
              <a:gd name="connsiteX1" fmla="*/ 0 w 2543894"/>
              <a:gd name="connsiteY1" fmla="*/ 6824578 h 6824578"/>
              <a:gd name="connsiteX2" fmla="*/ 63261 w 2543894"/>
              <a:gd name="connsiteY2" fmla="*/ 6819251 h 6824578"/>
              <a:gd name="connsiteX3" fmla="*/ 2543894 w 2543894"/>
              <a:gd name="connsiteY3" fmla="*/ 303 h 6824578"/>
              <a:gd name="connsiteX4" fmla="*/ 2465703 w 2543894"/>
              <a:gd name="connsiteY4" fmla="*/ 0 h 6824578"/>
              <a:gd name="connsiteX0" fmla="*/ 2465703 w 2543894"/>
              <a:gd name="connsiteY0" fmla="*/ 0 h 6819251"/>
              <a:gd name="connsiteX1" fmla="*/ 0 w 2543894"/>
              <a:gd name="connsiteY1" fmla="*/ 6818787 h 6819251"/>
              <a:gd name="connsiteX2" fmla="*/ 63261 w 2543894"/>
              <a:gd name="connsiteY2" fmla="*/ 6819251 h 6819251"/>
              <a:gd name="connsiteX3" fmla="*/ 2543894 w 2543894"/>
              <a:gd name="connsiteY3" fmla="*/ 303 h 6819251"/>
              <a:gd name="connsiteX4" fmla="*/ 2465703 w 2543894"/>
              <a:gd name="connsiteY4" fmla="*/ 0 h 6819251"/>
              <a:gd name="connsiteX0" fmla="*/ 2475699 w 2543894"/>
              <a:gd name="connsiteY0" fmla="*/ 2348 h 6818948"/>
              <a:gd name="connsiteX1" fmla="*/ 0 w 2543894"/>
              <a:gd name="connsiteY1" fmla="*/ 6818484 h 6818948"/>
              <a:gd name="connsiteX2" fmla="*/ 63261 w 2543894"/>
              <a:gd name="connsiteY2" fmla="*/ 6818948 h 6818948"/>
              <a:gd name="connsiteX3" fmla="*/ 2543894 w 2543894"/>
              <a:gd name="connsiteY3" fmla="*/ 0 h 6818948"/>
              <a:gd name="connsiteX4" fmla="*/ 2475699 w 2543894"/>
              <a:gd name="connsiteY4" fmla="*/ 2348 h 681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3894" h="6818948">
                <a:moveTo>
                  <a:pt x="2475699" y="2348"/>
                </a:moveTo>
                <a:lnTo>
                  <a:pt x="0" y="6818484"/>
                </a:lnTo>
                <a:lnTo>
                  <a:pt x="63261" y="6818948"/>
                </a:lnTo>
                <a:lnTo>
                  <a:pt x="2543894" y="0"/>
                </a:lnTo>
                <a:lnTo>
                  <a:pt x="2475699" y="2348"/>
                </a:lnTo>
                <a:close/>
              </a:path>
            </a:pathLst>
          </a:custGeom>
          <a:solidFill>
            <a:srgbClr val="A79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aseline="0" dirty="0"/>
              <a:t> </a:t>
            </a:r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9E1F33A2-6AB5-909D-A019-41E699D6D660}"/>
              </a:ext>
            </a:extLst>
          </p:cNvPr>
          <p:cNvSpPr/>
          <p:nvPr/>
        </p:nvSpPr>
        <p:spPr>
          <a:xfrm flipH="1">
            <a:off x="10793863" y="-1580"/>
            <a:ext cx="662226" cy="6862704"/>
          </a:xfrm>
          <a:custGeom>
            <a:avLst/>
            <a:gdLst>
              <a:gd name="connsiteX0" fmla="*/ 714895 w 789709"/>
              <a:gd name="connsiteY0" fmla="*/ 16625 h 2601883"/>
              <a:gd name="connsiteX1" fmla="*/ 0 w 789709"/>
              <a:gd name="connsiteY1" fmla="*/ 2394065 h 2601883"/>
              <a:gd name="connsiteX2" fmla="*/ 0 w 789709"/>
              <a:gd name="connsiteY2" fmla="*/ 2601883 h 2601883"/>
              <a:gd name="connsiteX3" fmla="*/ 789709 w 789709"/>
              <a:gd name="connsiteY3" fmla="*/ 0 h 2601883"/>
              <a:gd name="connsiteX4" fmla="*/ 714895 w 789709"/>
              <a:gd name="connsiteY4" fmla="*/ 16625 h 2601883"/>
              <a:gd name="connsiteX0" fmla="*/ 714895 w 789709"/>
              <a:gd name="connsiteY0" fmla="*/ 0 h 2606194"/>
              <a:gd name="connsiteX1" fmla="*/ 0 w 789709"/>
              <a:gd name="connsiteY1" fmla="*/ 2398376 h 2606194"/>
              <a:gd name="connsiteX2" fmla="*/ 0 w 789709"/>
              <a:gd name="connsiteY2" fmla="*/ 2606194 h 2606194"/>
              <a:gd name="connsiteX3" fmla="*/ 789709 w 789709"/>
              <a:gd name="connsiteY3" fmla="*/ 4311 h 2606194"/>
              <a:gd name="connsiteX4" fmla="*/ 714895 w 789709"/>
              <a:gd name="connsiteY4" fmla="*/ 0 h 2606194"/>
              <a:gd name="connsiteX0" fmla="*/ 714895 w 793310"/>
              <a:gd name="connsiteY0" fmla="*/ 3280 h 2609474"/>
              <a:gd name="connsiteX1" fmla="*/ 0 w 793310"/>
              <a:gd name="connsiteY1" fmla="*/ 2401656 h 2609474"/>
              <a:gd name="connsiteX2" fmla="*/ 0 w 793310"/>
              <a:gd name="connsiteY2" fmla="*/ 2609474 h 2609474"/>
              <a:gd name="connsiteX3" fmla="*/ 793310 w 793310"/>
              <a:gd name="connsiteY3" fmla="*/ 0 h 2609474"/>
              <a:gd name="connsiteX4" fmla="*/ 714895 w 793310"/>
              <a:gd name="connsiteY4" fmla="*/ 3280 h 2609474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3 h 2606194"/>
              <a:gd name="connsiteX4" fmla="*/ 714895 w 790358"/>
              <a:gd name="connsiteY4" fmla="*/ 0 h 2606194"/>
              <a:gd name="connsiteX0" fmla="*/ 714895 w 793310"/>
              <a:gd name="connsiteY0" fmla="*/ 12612 h 2618806"/>
              <a:gd name="connsiteX1" fmla="*/ 0 w 793310"/>
              <a:gd name="connsiteY1" fmla="*/ 2410988 h 2618806"/>
              <a:gd name="connsiteX2" fmla="*/ 0 w 793310"/>
              <a:gd name="connsiteY2" fmla="*/ 2618806 h 2618806"/>
              <a:gd name="connsiteX3" fmla="*/ 793310 w 793310"/>
              <a:gd name="connsiteY3" fmla="*/ 0 h 2618806"/>
              <a:gd name="connsiteX4" fmla="*/ 714895 w 793310"/>
              <a:gd name="connsiteY4" fmla="*/ 12612 h 2618806"/>
              <a:gd name="connsiteX0" fmla="*/ 714895 w 796262"/>
              <a:gd name="connsiteY0" fmla="*/ 0 h 2606194"/>
              <a:gd name="connsiteX1" fmla="*/ 0 w 796262"/>
              <a:gd name="connsiteY1" fmla="*/ 2398376 h 2606194"/>
              <a:gd name="connsiteX2" fmla="*/ 0 w 796262"/>
              <a:gd name="connsiteY2" fmla="*/ 2606194 h 2606194"/>
              <a:gd name="connsiteX3" fmla="*/ 796262 w 796262"/>
              <a:gd name="connsiteY3" fmla="*/ 15387 h 2606194"/>
              <a:gd name="connsiteX4" fmla="*/ 714895 w 796262"/>
              <a:gd name="connsiteY4" fmla="*/ 0 h 2606194"/>
              <a:gd name="connsiteX0" fmla="*/ 714895 w 799214"/>
              <a:gd name="connsiteY0" fmla="*/ 15723 h 2621917"/>
              <a:gd name="connsiteX1" fmla="*/ 0 w 799214"/>
              <a:gd name="connsiteY1" fmla="*/ 2414099 h 2621917"/>
              <a:gd name="connsiteX2" fmla="*/ 0 w 799214"/>
              <a:gd name="connsiteY2" fmla="*/ 2621917 h 2621917"/>
              <a:gd name="connsiteX3" fmla="*/ 799214 w 799214"/>
              <a:gd name="connsiteY3" fmla="*/ 0 h 2621917"/>
              <a:gd name="connsiteX4" fmla="*/ 714895 w 799214"/>
              <a:gd name="connsiteY4" fmla="*/ 15723 h 2621917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5 h 2606194"/>
              <a:gd name="connsiteX4" fmla="*/ 714895 w 790358"/>
              <a:gd name="connsiteY4" fmla="*/ 0 h 2606194"/>
              <a:gd name="connsiteX0" fmla="*/ 714895 w 793087"/>
              <a:gd name="connsiteY0" fmla="*/ 11202 h 2617396"/>
              <a:gd name="connsiteX1" fmla="*/ 0 w 793087"/>
              <a:gd name="connsiteY1" fmla="*/ 2409578 h 2617396"/>
              <a:gd name="connsiteX2" fmla="*/ 0 w 793087"/>
              <a:gd name="connsiteY2" fmla="*/ 2617396 h 2617396"/>
              <a:gd name="connsiteX3" fmla="*/ 793087 w 793087"/>
              <a:gd name="connsiteY3" fmla="*/ 0 h 2617396"/>
              <a:gd name="connsiteX4" fmla="*/ 714895 w 793087"/>
              <a:gd name="connsiteY4" fmla="*/ 11202 h 2617396"/>
              <a:gd name="connsiteX0" fmla="*/ 714896 w 793087"/>
              <a:gd name="connsiteY0" fmla="*/ 0 h 2617699"/>
              <a:gd name="connsiteX1" fmla="*/ 0 w 793087"/>
              <a:gd name="connsiteY1" fmla="*/ 2409881 h 2617699"/>
              <a:gd name="connsiteX2" fmla="*/ 0 w 793087"/>
              <a:gd name="connsiteY2" fmla="*/ 2617699 h 2617699"/>
              <a:gd name="connsiteX3" fmla="*/ 793087 w 793087"/>
              <a:gd name="connsiteY3" fmla="*/ 303 h 2617699"/>
              <a:gd name="connsiteX4" fmla="*/ 714896 w 793087"/>
              <a:gd name="connsiteY4" fmla="*/ 0 h 2617699"/>
              <a:gd name="connsiteX0" fmla="*/ 2050497 w 2128688"/>
              <a:gd name="connsiteY0" fmla="*/ 0 h 6831955"/>
              <a:gd name="connsiteX1" fmla="*/ 1335601 w 2128688"/>
              <a:gd name="connsiteY1" fmla="*/ 2409881 h 6831955"/>
              <a:gd name="connsiteX2" fmla="*/ 0 w 2128688"/>
              <a:gd name="connsiteY2" fmla="*/ 6831955 h 6831955"/>
              <a:gd name="connsiteX3" fmla="*/ 2128688 w 2128688"/>
              <a:gd name="connsiteY3" fmla="*/ 303 h 6831955"/>
              <a:gd name="connsiteX4" fmla="*/ 2050497 w 2128688"/>
              <a:gd name="connsiteY4" fmla="*/ 0 h 6831955"/>
              <a:gd name="connsiteX0" fmla="*/ 2129062 w 2207253"/>
              <a:gd name="connsiteY0" fmla="*/ 0 h 6832482"/>
              <a:gd name="connsiteX1" fmla="*/ 0 w 2207253"/>
              <a:gd name="connsiteY1" fmla="*/ 6832482 h 6832482"/>
              <a:gd name="connsiteX2" fmla="*/ 78565 w 2207253"/>
              <a:gd name="connsiteY2" fmla="*/ 6831955 h 6832482"/>
              <a:gd name="connsiteX3" fmla="*/ 2207253 w 2207253"/>
              <a:gd name="connsiteY3" fmla="*/ 303 h 6832482"/>
              <a:gd name="connsiteX4" fmla="*/ 2129062 w 2207253"/>
              <a:gd name="connsiteY4" fmla="*/ 0 h 6832482"/>
              <a:gd name="connsiteX0" fmla="*/ 2464748 w 2542939"/>
              <a:gd name="connsiteY0" fmla="*/ 0 h 6832482"/>
              <a:gd name="connsiteX1" fmla="*/ 0 w 2542939"/>
              <a:gd name="connsiteY1" fmla="*/ 6832482 h 6832482"/>
              <a:gd name="connsiteX2" fmla="*/ 414251 w 2542939"/>
              <a:gd name="connsiteY2" fmla="*/ 6831955 h 6832482"/>
              <a:gd name="connsiteX3" fmla="*/ 2542939 w 2542939"/>
              <a:gd name="connsiteY3" fmla="*/ 303 h 6832482"/>
              <a:gd name="connsiteX4" fmla="*/ 2464748 w 2542939"/>
              <a:gd name="connsiteY4" fmla="*/ 0 h 6832482"/>
              <a:gd name="connsiteX0" fmla="*/ 2464748 w 2542939"/>
              <a:gd name="connsiteY0" fmla="*/ 0 h 6835841"/>
              <a:gd name="connsiteX1" fmla="*/ 0 w 2542939"/>
              <a:gd name="connsiteY1" fmla="*/ 6832482 h 6835841"/>
              <a:gd name="connsiteX2" fmla="*/ 53842 w 2542939"/>
              <a:gd name="connsiteY2" fmla="*/ 6835841 h 6835841"/>
              <a:gd name="connsiteX3" fmla="*/ 2542939 w 2542939"/>
              <a:gd name="connsiteY3" fmla="*/ 303 h 6835841"/>
              <a:gd name="connsiteX4" fmla="*/ 2464748 w 2542939"/>
              <a:gd name="connsiteY4" fmla="*/ 0 h 6835841"/>
              <a:gd name="connsiteX0" fmla="*/ 2464748 w 2542939"/>
              <a:gd name="connsiteY0" fmla="*/ 0 h 6832482"/>
              <a:gd name="connsiteX1" fmla="*/ 0 w 2542939"/>
              <a:gd name="connsiteY1" fmla="*/ 6832482 h 6832482"/>
              <a:gd name="connsiteX2" fmla="*/ 76363 w 2542939"/>
              <a:gd name="connsiteY2" fmla="*/ 6815933 h 6832482"/>
              <a:gd name="connsiteX3" fmla="*/ 2542939 w 2542939"/>
              <a:gd name="connsiteY3" fmla="*/ 303 h 6832482"/>
              <a:gd name="connsiteX4" fmla="*/ 2464748 w 2542939"/>
              <a:gd name="connsiteY4" fmla="*/ 0 h 6832482"/>
              <a:gd name="connsiteX0" fmla="*/ 2472255 w 2550446"/>
              <a:gd name="connsiteY0" fmla="*/ 0 h 6815933"/>
              <a:gd name="connsiteX1" fmla="*/ 0 w 2550446"/>
              <a:gd name="connsiteY1" fmla="*/ 6815892 h 6815933"/>
              <a:gd name="connsiteX2" fmla="*/ 83870 w 2550446"/>
              <a:gd name="connsiteY2" fmla="*/ 6815933 h 6815933"/>
              <a:gd name="connsiteX3" fmla="*/ 2550446 w 2550446"/>
              <a:gd name="connsiteY3" fmla="*/ 303 h 6815933"/>
              <a:gd name="connsiteX4" fmla="*/ 2472255 w 2550446"/>
              <a:gd name="connsiteY4" fmla="*/ 0 h 6815933"/>
              <a:gd name="connsiteX0" fmla="*/ 2472255 w 2550446"/>
              <a:gd name="connsiteY0" fmla="*/ 0 h 6819251"/>
              <a:gd name="connsiteX1" fmla="*/ 0 w 2550446"/>
              <a:gd name="connsiteY1" fmla="*/ 6815892 h 6819251"/>
              <a:gd name="connsiteX2" fmla="*/ 76363 w 2550446"/>
              <a:gd name="connsiteY2" fmla="*/ 6819251 h 6819251"/>
              <a:gd name="connsiteX3" fmla="*/ 2550446 w 2550446"/>
              <a:gd name="connsiteY3" fmla="*/ 303 h 6819251"/>
              <a:gd name="connsiteX4" fmla="*/ 2472255 w 2550446"/>
              <a:gd name="connsiteY4" fmla="*/ 0 h 6819251"/>
              <a:gd name="connsiteX0" fmla="*/ 2472255 w 2695414"/>
              <a:gd name="connsiteY0" fmla="*/ 0 h 6819251"/>
              <a:gd name="connsiteX1" fmla="*/ 0 w 2695414"/>
              <a:gd name="connsiteY1" fmla="*/ 6815892 h 6819251"/>
              <a:gd name="connsiteX2" fmla="*/ 76363 w 2695414"/>
              <a:gd name="connsiteY2" fmla="*/ 6819251 h 6819251"/>
              <a:gd name="connsiteX3" fmla="*/ 2695414 w 2695414"/>
              <a:gd name="connsiteY3" fmla="*/ 5140 h 6819251"/>
              <a:gd name="connsiteX4" fmla="*/ 2472255 w 2695414"/>
              <a:gd name="connsiteY4" fmla="*/ 0 h 6819251"/>
              <a:gd name="connsiteX0" fmla="*/ 2347997 w 2695414"/>
              <a:gd name="connsiteY0" fmla="*/ 0 h 6819251"/>
              <a:gd name="connsiteX1" fmla="*/ 0 w 2695414"/>
              <a:gd name="connsiteY1" fmla="*/ 6815892 h 6819251"/>
              <a:gd name="connsiteX2" fmla="*/ 76363 w 2695414"/>
              <a:gd name="connsiteY2" fmla="*/ 6819251 h 6819251"/>
              <a:gd name="connsiteX3" fmla="*/ 2695414 w 2695414"/>
              <a:gd name="connsiteY3" fmla="*/ 5140 h 6819251"/>
              <a:gd name="connsiteX4" fmla="*/ 2347997 w 2695414"/>
              <a:gd name="connsiteY4" fmla="*/ 0 h 6819251"/>
              <a:gd name="connsiteX0" fmla="*/ 2347997 w 2695414"/>
              <a:gd name="connsiteY0" fmla="*/ 0 h 6819251"/>
              <a:gd name="connsiteX1" fmla="*/ 0 w 2695414"/>
              <a:gd name="connsiteY1" fmla="*/ 6815892 h 6819251"/>
              <a:gd name="connsiteX2" fmla="*/ 200622 w 2695414"/>
              <a:gd name="connsiteY2" fmla="*/ 6819251 h 6819251"/>
              <a:gd name="connsiteX3" fmla="*/ 2695414 w 2695414"/>
              <a:gd name="connsiteY3" fmla="*/ 5140 h 6819251"/>
              <a:gd name="connsiteX4" fmla="*/ 2347997 w 2695414"/>
              <a:gd name="connsiteY4" fmla="*/ 0 h 6819251"/>
              <a:gd name="connsiteX0" fmla="*/ 2472254 w 2819671"/>
              <a:gd name="connsiteY0" fmla="*/ 0 h 6820729"/>
              <a:gd name="connsiteX1" fmla="*/ 0 w 2819671"/>
              <a:gd name="connsiteY1" fmla="*/ 6820729 h 6820729"/>
              <a:gd name="connsiteX2" fmla="*/ 324879 w 2819671"/>
              <a:gd name="connsiteY2" fmla="*/ 6819251 h 6820729"/>
              <a:gd name="connsiteX3" fmla="*/ 2819671 w 2819671"/>
              <a:gd name="connsiteY3" fmla="*/ 5140 h 6820729"/>
              <a:gd name="connsiteX4" fmla="*/ 2472254 w 2819671"/>
              <a:gd name="connsiteY4" fmla="*/ 0 h 6820729"/>
              <a:gd name="connsiteX0" fmla="*/ 2472254 w 2819671"/>
              <a:gd name="connsiteY0" fmla="*/ 0 h 6820729"/>
              <a:gd name="connsiteX1" fmla="*/ 0 w 2819671"/>
              <a:gd name="connsiteY1" fmla="*/ 6820729 h 6820729"/>
              <a:gd name="connsiteX2" fmla="*/ 324879 w 2819671"/>
              <a:gd name="connsiteY2" fmla="*/ 6819251 h 6820729"/>
              <a:gd name="connsiteX3" fmla="*/ 2819671 w 2819671"/>
              <a:gd name="connsiteY3" fmla="*/ 1429 h 6820729"/>
              <a:gd name="connsiteX4" fmla="*/ 2472254 w 2819671"/>
              <a:gd name="connsiteY4" fmla="*/ 0 h 6820729"/>
              <a:gd name="connsiteX0" fmla="*/ 2472254 w 2819671"/>
              <a:gd name="connsiteY0" fmla="*/ 0 h 6820729"/>
              <a:gd name="connsiteX1" fmla="*/ 0 w 2819671"/>
              <a:gd name="connsiteY1" fmla="*/ 6820729 h 6820729"/>
              <a:gd name="connsiteX2" fmla="*/ 324879 w 2819671"/>
              <a:gd name="connsiteY2" fmla="*/ 6819251 h 6820729"/>
              <a:gd name="connsiteX3" fmla="*/ 2819671 w 2819671"/>
              <a:gd name="connsiteY3" fmla="*/ 1429 h 6820729"/>
              <a:gd name="connsiteX4" fmla="*/ 2472254 w 2819671"/>
              <a:gd name="connsiteY4" fmla="*/ 0 h 6820729"/>
              <a:gd name="connsiteX0" fmla="*/ 2472254 w 2819671"/>
              <a:gd name="connsiteY0" fmla="*/ 1572 h 6822301"/>
              <a:gd name="connsiteX1" fmla="*/ 0 w 2819671"/>
              <a:gd name="connsiteY1" fmla="*/ 6822301 h 6822301"/>
              <a:gd name="connsiteX2" fmla="*/ 324879 w 2819671"/>
              <a:gd name="connsiteY2" fmla="*/ 6820823 h 6822301"/>
              <a:gd name="connsiteX3" fmla="*/ 2819671 w 2819671"/>
              <a:gd name="connsiteY3" fmla="*/ 0 h 6822301"/>
              <a:gd name="connsiteX4" fmla="*/ 2472254 w 2819671"/>
              <a:gd name="connsiteY4" fmla="*/ 1572 h 6822301"/>
              <a:gd name="connsiteX0" fmla="*/ 2472254 w 2819671"/>
              <a:gd name="connsiteY0" fmla="*/ 1572 h 6822301"/>
              <a:gd name="connsiteX1" fmla="*/ 0 w 2819671"/>
              <a:gd name="connsiteY1" fmla="*/ 6822301 h 6822301"/>
              <a:gd name="connsiteX2" fmla="*/ 324880 w 2819671"/>
              <a:gd name="connsiteY2" fmla="*/ 6820823 h 6822301"/>
              <a:gd name="connsiteX3" fmla="*/ 2819671 w 2819671"/>
              <a:gd name="connsiteY3" fmla="*/ 0 h 6822301"/>
              <a:gd name="connsiteX4" fmla="*/ 2472254 w 2819671"/>
              <a:gd name="connsiteY4" fmla="*/ 1572 h 6822301"/>
              <a:gd name="connsiteX0" fmla="*/ 2472254 w 2819671"/>
              <a:gd name="connsiteY0" fmla="*/ 1572 h 6822301"/>
              <a:gd name="connsiteX1" fmla="*/ 0 w 2819671"/>
              <a:gd name="connsiteY1" fmla="*/ 6822301 h 6822301"/>
              <a:gd name="connsiteX2" fmla="*/ 324880 w 2819671"/>
              <a:gd name="connsiteY2" fmla="*/ 6820823 h 6822301"/>
              <a:gd name="connsiteX3" fmla="*/ 2819671 w 2819671"/>
              <a:gd name="connsiteY3" fmla="*/ 0 h 6822301"/>
              <a:gd name="connsiteX4" fmla="*/ 2472254 w 2819671"/>
              <a:gd name="connsiteY4" fmla="*/ 1572 h 6822301"/>
              <a:gd name="connsiteX0" fmla="*/ 2472254 w 2819671"/>
              <a:gd name="connsiteY0" fmla="*/ 1572 h 6826825"/>
              <a:gd name="connsiteX1" fmla="*/ 0 w 2819671"/>
              <a:gd name="connsiteY1" fmla="*/ 6822301 h 6826825"/>
              <a:gd name="connsiteX2" fmla="*/ 312029 w 2819671"/>
              <a:gd name="connsiteY2" fmla="*/ 6826825 h 6826825"/>
              <a:gd name="connsiteX3" fmla="*/ 2819671 w 2819671"/>
              <a:gd name="connsiteY3" fmla="*/ 0 h 6826825"/>
              <a:gd name="connsiteX4" fmla="*/ 2472254 w 2819671"/>
              <a:gd name="connsiteY4" fmla="*/ 1572 h 6826825"/>
              <a:gd name="connsiteX0" fmla="*/ 2472254 w 2819671"/>
              <a:gd name="connsiteY0" fmla="*/ 1572 h 6823929"/>
              <a:gd name="connsiteX1" fmla="*/ 0 w 2819671"/>
              <a:gd name="connsiteY1" fmla="*/ 6822301 h 6823929"/>
              <a:gd name="connsiteX2" fmla="*/ 299630 w 2819671"/>
              <a:gd name="connsiteY2" fmla="*/ 6823929 h 6823929"/>
              <a:gd name="connsiteX3" fmla="*/ 2819671 w 2819671"/>
              <a:gd name="connsiteY3" fmla="*/ 0 h 6823929"/>
              <a:gd name="connsiteX4" fmla="*/ 2472254 w 2819671"/>
              <a:gd name="connsiteY4" fmla="*/ 1572 h 682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671" h="6823929">
                <a:moveTo>
                  <a:pt x="2472254" y="1572"/>
                </a:moveTo>
                <a:lnTo>
                  <a:pt x="0" y="6822301"/>
                </a:lnTo>
                <a:lnTo>
                  <a:pt x="299630" y="6823929"/>
                </a:lnTo>
                <a:lnTo>
                  <a:pt x="2819671" y="0"/>
                </a:lnTo>
                <a:lnTo>
                  <a:pt x="2472254" y="1572"/>
                </a:lnTo>
                <a:close/>
              </a:path>
            </a:pathLst>
          </a:custGeom>
          <a:solidFill>
            <a:srgbClr val="A79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aseline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86533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chapitre Infrastructures de santé">
    <p:bg>
      <p:bgPr>
        <a:solidFill>
          <a:srgbClr val="00AB95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5B775374-A4F1-20D5-D949-E61A9A397957}"/>
              </a:ext>
            </a:extLst>
          </p:cNvPr>
          <p:cNvSpPr/>
          <p:nvPr/>
        </p:nvSpPr>
        <p:spPr>
          <a:xfrm>
            <a:off x="-9525" y="-14398"/>
            <a:ext cx="8084709" cy="3259752"/>
          </a:xfrm>
          <a:custGeom>
            <a:avLst/>
            <a:gdLst>
              <a:gd name="connsiteX0" fmla="*/ 0 w 8079971"/>
              <a:gd name="connsiteY0" fmla="*/ 16626 h 3266902"/>
              <a:gd name="connsiteX1" fmla="*/ 0 w 8079971"/>
              <a:gd name="connsiteY1" fmla="*/ 2468880 h 3266902"/>
              <a:gd name="connsiteX2" fmla="*/ 814648 w 8079971"/>
              <a:gd name="connsiteY2" fmla="*/ 3266902 h 3266902"/>
              <a:gd name="connsiteX3" fmla="*/ 8079971 w 8079971"/>
              <a:gd name="connsiteY3" fmla="*/ 0 h 3266902"/>
              <a:gd name="connsiteX4" fmla="*/ 0 w 8079971"/>
              <a:gd name="connsiteY4" fmla="*/ 16626 h 3266902"/>
              <a:gd name="connsiteX0" fmla="*/ 0 w 8079971"/>
              <a:gd name="connsiteY0" fmla="*/ 7150 h 3266902"/>
              <a:gd name="connsiteX1" fmla="*/ 0 w 8079971"/>
              <a:gd name="connsiteY1" fmla="*/ 2468880 h 3266902"/>
              <a:gd name="connsiteX2" fmla="*/ 814648 w 8079971"/>
              <a:gd name="connsiteY2" fmla="*/ 3266902 h 3266902"/>
              <a:gd name="connsiteX3" fmla="*/ 8079971 w 8079971"/>
              <a:gd name="connsiteY3" fmla="*/ 0 h 3266902"/>
              <a:gd name="connsiteX4" fmla="*/ 0 w 8079971"/>
              <a:gd name="connsiteY4" fmla="*/ 7150 h 3266902"/>
              <a:gd name="connsiteX0" fmla="*/ 0 w 8084709"/>
              <a:gd name="connsiteY0" fmla="*/ 0 h 3259752"/>
              <a:gd name="connsiteX1" fmla="*/ 0 w 8084709"/>
              <a:gd name="connsiteY1" fmla="*/ 2461730 h 3259752"/>
              <a:gd name="connsiteX2" fmla="*/ 814648 w 8084709"/>
              <a:gd name="connsiteY2" fmla="*/ 3259752 h 3259752"/>
              <a:gd name="connsiteX3" fmla="*/ 8084709 w 8084709"/>
              <a:gd name="connsiteY3" fmla="*/ 2326 h 3259752"/>
              <a:gd name="connsiteX4" fmla="*/ 0 w 8084709"/>
              <a:gd name="connsiteY4" fmla="*/ 0 h 325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4709" h="3259752">
                <a:moveTo>
                  <a:pt x="0" y="0"/>
                </a:moveTo>
                <a:lnTo>
                  <a:pt x="0" y="2461730"/>
                </a:lnTo>
                <a:lnTo>
                  <a:pt x="814648" y="3259752"/>
                </a:lnTo>
                <a:lnTo>
                  <a:pt x="8084709" y="2326"/>
                </a:lnTo>
                <a:lnTo>
                  <a:pt x="0" y="0"/>
                </a:lnTo>
                <a:close/>
              </a:path>
            </a:pathLst>
          </a:custGeom>
          <a:solidFill>
            <a:srgbClr val="00A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  </a:t>
            </a: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B8229A2A-874F-3FEA-5E6D-EA1F3B5B0808}"/>
              </a:ext>
            </a:extLst>
          </p:cNvPr>
          <p:cNvSpPr/>
          <p:nvPr/>
        </p:nvSpPr>
        <p:spPr>
          <a:xfrm>
            <a:off x="6238600" y="885423"/>
            <a:ext cx="5963719" cy="5987063"/>
          </a:xfrm>
          <a:custGeom>
            <a:avLst/>
            <a:gdLst>
              <a:gd name="connsiteX0" fmla="*/ 5958038 w 5967663"/>
              <a:gd name="connsiteY0" fmla="*/ 0 h 5996539"/>
              <a:gd name="connsiteX1" fmla="*/ 0 w 5967663"/>
              <a:gd name="connsiteY1" fmla="*/ 5996539 h 5996539"/>
              <a:gd name="connsiteX2" fmla="*/ 5967663 w 5967663"/>
              <a:gd name="connsiteY2" fmla="*/ 5967663 h 5996539"/>
              <a:gd name="connsiteX3" fmla="*/ 5958038 w 5967663"/>
              <a:gd name="connsiteY3" fmla="*/ 0 h 5996539"/>
              <a:gd name="connsiteX0" fmla="*/ 5958038 w 5967663"/>
              <a:gd name="connsiteY0" fmla="*/ 0 h 5996539"/>
              <a:gd name="connsiteX1" fmla="*/ 0 w 5967663"/>
              <a:gd name="connsiteY1" fmla="*/ 5996539 h 5996539"/>
              <a:gd name="connsiteX2" fmla="*/ 5967663 w 5967663"/>
              <a:gd name="connsiteY2" fmla="*/ 5986615 h 5996539"/>
              <a:gd name="connsiteX3" fmla="*/ 5958038 w 5967663"/>
              <a:gd name="connsiteY3" fmla="*/ 0 h 5996539"/>
              <a:gd name="connsiteX0" fmla="*/ 5953300 w 5962925"/>
              <a:gd name="connsiteY0" fmla="*/ 0 h 5987063"/>
              <a:gd name="connsiteX1" fmla="*/ 0 w 5962925"/>
              <a:gd name="connsiteY1" fmla="*/ 5987063 h 5987063"/>
              <a:gd name="connsiteX2" fmla="*/ 5962925 w 5962925"/>
              <a:gd name="connsiteY2" fmla="*/ 5986615 h 5987063"/>
              <a:gd name="connsiteX3" fmla="*/ 5953300 w 5962925"/>
              <a:gd name="connsiteY3" fmla="*/ 0 h 5987063"/>
              <a:gd name="connsiteX0" fmla="*/ 5962776 w 5963719"/>
              <a:gd name="connsiteY0" fmla="*/ 0 h 5987063"/>
              <a:gd name="connsiteX1" fmla="*/ 0 w 5963719"/>
              <a:gd name="connsiteY1" fmla="*/ 5987063 h 5987063"/>
              <a:gd name="connsiteX2" fmla="*/ 5962925 w 5963719"/>
              <a:gd name="connsiteY2" fmla="*/ 5986615 h 5987063"/>
              <a:gd name="connsiteX3" fmla="*/ 5962776 w 5963719"/>
              <a:gd name="connsiteY3" fmla="*/ 0 h 598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719" h="5987063">
                <a:moveTo>
                  <a:pt x="5962776" y="0"/>
                </a:moveTo>
                <a:lnTo>
                  <a:pt x="0" y="5987063"/>
                </a:lnTo>
                <a:lnTo>
                  <a:pt x="5962925" y="5986615"/>
                </a:lnTo>
                <a:cubicBezTo>
                  <a:pt x="5959717" y="3994186"/>
                  <a:pt x="5965984" y="1982804"/>
                  <a:pt x="5962776" y="0"/>
                </a:cubicBezTo>
                <a:close/>
              </a:path>
            </a:pathLst>
          </a:custGeom>
          <a:solidFill>
            <a:srgbClr val="00A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BBADB6E-EF83-2B69-820F-9025871EA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749" y="3874168"/>
            <a:ext cx="6983902" cy="185877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>
                <a:latin typeface="+mj-lt"/>
              </a:defRPr>
            </a:lvl1pPr>
          </a:lstStyle>
          <a:p>
            <a:r>
              <a:rPr lang="fr-FR" dirty="0"/>
              <a:t>Titre chapitre</a:t>
            </a:r>
            <a:br>
              <a:rPr lang="fr-FR" dirty="0"/>
            </a:br>
            <a:r>
              <a:rPr lang="fr-FR" dirty="0"/>
              <a:t>Infrastructures de santé</a:t>
            </a:r>
          </a:p>
        </p:txBody>
      </p:sp>
      <p:grpSp>
        <p:nvGrpSpPr>
          <p:cNvPr id="84" name="Graphique 3">
            <a:extLst>
              <a:ext uri="{FF2B5EF4-FFF2-40B4-BE49-F238E27FC236}">
                <a16:creationId xmlns:a16="http://schemas.microsoft.com/office/drawing/2014/main" id="{F10CEA32-7C4C-1832-5136-D34B1AD2E08B}"/>
              </a:ext>
            </a:extLst>
          </p:cNvPr>
          <p:cNvGrpSpPr/>
          <p:nvPr/>
        </p:nvGrpSpPr>
        <p:grpSpPr>
          <a:xfrm>
            <a:off x="9375350" y="5940920"/>
            <a:ext cx="2228493" cy="418731"/>
            <a:chOff x="9038423" y="5823604"/>
            <a:chExt cx="2498917" cy="469543"/>
          </a:xfrm>
          <a:solidFill>
            <a:schemeClr val="bg1"/>
          </a:solidFill>
        </p:grpSpPr>
        <p:grpSp>
          <p:nvGrpSpPr>
            <p:cNvPr id="85" name="Graphique 3">
              <a:extLst>
                <a:ext uri="{FF2B5EF4-FFF2-40B4-BE49-F238E27FC236}">
                  <a16:creationId xmlns:a16="http://schemas.microsoft.com/office/drawing/2014/main" id="{A74F1EC2-1ED0-15E9-6521-7D8CF4C8E2F9}"/>
                </a:ext>
              </a:extLst>
            </p:cNvPr>
            <p:cNvGrpSpPr/>
            <p:nvPr/>
          </p:nvGrpSpPr>
          <p:grpSpPr>
            <a:xfrm>
              <a:off x="10059818" y="5823604"/>
              <a:ext cx="1477522" cy="469543"/>
              <a:chOff x="10059818" y="5823604"/>
              <a:chExt cx="1477522" cy="469543"/>
            </a:xfrm>
            <a:grpFill/>
          </p:grpSpPr>
          <p:sp>
            <p:nvSpPr>
              <p:cNvPr id="88" name="Forme libre 87">
                <a:extLst>
                  <a:ext uri="{FF2B5EF4-FFF2-40B4-BE49-F238E27FC236}">
                    <a16:creationId xmlns:a16="http://schemas.microsoft.com/office/drawing/2014/main" id="{78D140B9-DBAF-6698-DAF5-66A1842FC3C0}"/>
                  </a:ext>
                </a:extLst>
              </p:cNvPr>
              <p:cNvSpPr/>
              <p:nvPr/>
            </p:nvSpPr>
            <p:spPr>
              <a:xfrm>
                <a:off x="10059818" y="5836468"/>
                <a:ext cx="246075" cy="164125"/>
              </a:xfrm>
              <a:custGeom>
                <a:avLst/>
                <a:gdLst>
                  <a:gd name="connsiteX0" fmla="*/ 0 w 246075"/>
                  <a:gd name="connsiteY0" fmla="*/ 0 h 164125"/>
                  <a:gd name="connsiteX1" fmla="*/ 31107 w 246075"/>
                  <a:gd name="connsiteY1" fmla="*/ 0 h 164125"/>
                  <a:gd name="connsiteX2" fmla="*/ 69055 w 246075"/>
                  <a:gd name="connsiteY2" fmla="*/ 109667 h 164125"/>
                  <a:gd name="connsiteX3" fmla="*/ 70765 w 246075"/>
                  <a:gd name="connsiteY3" fmla="*/ 109667 h 164125"/>
                  <a:gd name="connsiteX4" fmla="*/ 114379 w 246075"/>
                  <a:gd name="connsiteY4" fmla="*/ 0 h 164125"/>
                  <a:gd name="connsiteX5" fmla="*/ 131696 w 246075"/>
                  <a:gd name="connsiteY5" fmla="*/ 0 h 164125"/>
                  <a:gd name="connsiteX6" fmla="*/ 175096 w 246075"/>
                  <a:gd name="connsiteY6" fmla="*/ 109667 h 164125"/>
                  <a:gd name="connsiteX7" fmla="*/ 176807 w 246075"/>
                  <a:gd name="connsiteY7" fmla="*/ 109667 h 164125"/>
                  <a:gd name="connsiteX8" fmla="*/ 214755 w 246075"/>
                  <a:gd name="connsiteY8" fmla="*/ 0 h 164125"/>
                  <a:gd name="connsiteX9" fmla="*/ 246076 w 246075"/>
                  <a:gd name="connsiteY9" fmla="*/ 0 h 164125"/>
                  <a:gd name="connsiteX10" fmla="*/ 185358 w 246075"/>
                  <a:gd name="connsiteY10" fmla="*/ 164126 h 164125"/>
                  <a:gd name="connsiteX11" fmla="*/ 170393 w 246075"/>
                  <a:gd name="connsiteY11" fmla="*/ 164126 h 164125"/>
                  <a:gd name="connsiteX12" fmla="*/ 123893 w 246075"/>
                  <a:gd name="connsiteY12" fmla="*/ 46847 h 164125"/>
                  <a:gd name="connsiteX13" fmla="*/ 122183 w 246075"/>
                  <a:gd name="connsiteY13" fmla="*/ 46847 h 164125"/>
                  <a:gd name="connsiteX14" fmla="*/ 75469 w 246075"/>
                  <a:gd name="connsiteY14" fmla="*/ 164126 h 164125"/>
                  <a:gd name="connsiteX15" fmla="*/ 60717 w 246075"/>
                  <a:gd name="connsiteY15" fmla="*/ 164126 h 164125"/>
                  <a:gd name="connsiteX16" fmla="*/ 0 w 246075"/>
                  <a:gd name="connsiteY16" fmla="*/ 0 h 16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075" h="164125">
                    <a:moveTo>
                      <a:pt x="0" y="0"/>
                    </a:moveTo>
                    <a:lnTo>
                      <a:pt x="31107" y="0"/>
                    </a:lnTo>
                    <a:lnTo>
                      <a:pt x="69055" y="109667"/>
                    </a:lnTo>
                    <a:lnTo>
                      <a:pt x="70765" y="109667"/>
                    </a:lnTo>
                    <a:lnTo>
                      <a:pt x="114379" y="0"/>
                    </a:lnTo>
                    <a:lnTo>
                      <a:pt x="131696" y="0"/>
                    </a:lnTo>
                    <a:lnTo>
                      <a:pt x="175096" y="109667"/>
                    </a:lnTo>
                    <a:lnTo>
                      <a:pt x="176807" y="109667"/>
                    </a:lnTo>
                    <a:lnTo>
                      <a:pt x="214755" y="0"/>
                    </a:lnTo>
                    <a:lnTo>
                      <a:pt x="246076" y="0"/>
                    </a:lnTo>
                    <a:lnTo>
                      <a:pt x="185358" y="164126"/>
                    </a:lnTo>
                    <a:lnTo>
                      <a:pt x="170393" y="164126"/>
                    </a:lnTo>
                    <a:lnTo>
                      <a:pt x="123893" y="46847"/>
                    </a:lnTo>
                    <a:lnTo>
                      <a:pt x="122183" y="46847"/>
                    </a:lnTo>
                    <a:lnTo>
                      <a:pt x="75469" y="164126"/>
                    </a:lnTo>
                    <a:lnTo>
                      <a:pt x="60717" y="1641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89" name="Forme libre 88">
                <a:extLst>
                  <a:ext uri="{FF2B5EF4-FFF2-40B4-BE49-F238E27FC236}">
                    <a16:creationId xmlns:a16="http://schemas.microsoft.com/office/drawing/2014/main" id="{18DB54D4-F888-3B4F-D52E-0C8EDBB822B0}"/>
                  </a:ext>
                </a:extLst>
              </p:cNvPr>
              <p:cNvSpPr/>
              <p:nvPr/>
            </p:nvSpPr>
            <p:spPr>
              <a:xfrm>
                <a:off x="10301511" y="5876883"/>
                <a:ext cx="130948" cy="127034"/>
              </a:xfrm>
              <a:custGeom>
                <a:avLst/>
                <a:gdLst>
                  <a:gd name="connsiteX0" fmla="*/ 0 w 130948"/>
                  <a:gd name="connsiteY0" fmla="*/ 64643 h 127034"/>
                  <a:gd name="connsiteX1" fmla="*/ 62107 w 130948"/>
                  <a:gd name="connsiteY1" fmla="*/ 0 h 127034"/>
                  <a:gd name="connsiteX2" fmla="*/ 105721 w 130948"/>
                  <a:gd name="connsiteY2" fmla="*/ 22405 h 127034"/>
                  <a:gd name="connsiteX3" fmla="*/ 107645 w 130948"/>
                  <a:gd name="connsiteY3" fmla="*/ 22405 h 127034"/>
                  <a:gd name="connsiteX4" fmla="*/ 111707 w 130948"/>
                  <a:gd name="connsiteY4" fmla="*/ 3859 h 127034"/>
                  <a:gd name="connsiteX5" fmla="*/ 130948 w 130948"/>
                  <a:gd name="connsiteY5" fmla="*/ 3859 h 127034"/>
                  <a:gd name="connsiteX6" fmla="*/ 130948 w 130948"/>
                  <a:gd name="connsiteY6" fmla="*/ 123496 h 127034"/>
                  <a:gd name="connsiteX7" fmla="*/ 111493 w 130948"/>
                  <a:gd name="connsiteY7" fmla="*/ 123496 h 127034"/>
                  <a:gd name="connsiteX8" fmla="*/ 107431 w 130948"/>
                  <a:gd name="connsiteY8" fmla="*/ 104951 h 127034"/>
                  <a:gd name="connsiteX9" fmla="*/ 105507 w 130948"/>
                  <a:gd name="connsiteY9" fmla="*/ 104951 h 127034"/>
                  <a:gd name="connsiteX10" fmla="*/ 62107 w 130948"/>
                  <a:gd name="connsiteY10" fmla="*/ 127034 h 127034"/>
                  <a:gd name="connsiteX11" fmla="*/ 0 w 130948"/>
                  <a:gd name="connsiteY11" fmla="*/ 64750 h 127034"/>
                  <a:gd name="connsiteX12" fmla="*/ 102941 w 130948"/>
                  <a:gd name="connsiteY12" fmla="*/ 63678 h 127034"/>
                  <a:gd name="connsiteX13" fmla="*/ 65207 w 130948"/>
                  <a:gd name="connsiteY13" fmla="*/ 25836 h 127034"/>
                  <a:gd name="connsiteX14" fmla="*/ 28434 w 130948"/>
                  <a:gd name="connsiteY14" fmla="*/ 63678 h 127034"/>
                  <a:gd name="connsiteX15" fmla="*/ 65421 w 130948"/>
                  <a:gd name="connsiteY15" fmla="*/ 101199 h 127034"/>
                  <a:gd name="connsiteX16" fmla="*/ 102834 w 130948"/>
                  <a:gd name="connsiteY16" fmla="*/ 63678 h 12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27034">
                    <a:moveTo>
                      <a:pt x="0" y="64643"/>
                    </a:moveTo>
                    <a:cubicBezTo>
                      <a:pt x="0" y="28516"/>
                      <a:pt x="24907" y="0"/>
                      <a:pt x="62107" y="0"/>
                    </a:cubicBezTo>
                    <a:cubicBezTo>
                      <a:pt x="82310" y="0"/>
                      <a:pt x="98131" y="9755"/>
                      <a:pt x="105721" y="22405"/>
                    </a:cubicBezTo>
                    <a:lnTo>
                      <a:pt x="107645" y="22405"/>
                    </a:lnTo>
                    <a:lnTo>
                      <a:pt x="111707" y="3859"/>
                    </a:lnTo>
                    <a:lnTo>
                      <a:pt x="130948" y="3859"/>
                    </a:lnTo>
                    <a:lnTo>
                      <a:pt x="130948" y="123496"/>
                    </a:lnTo>
                    <a:lnTo>
                      <a:pt x="111493" y="123496"/>
                    </a:lnTo>
                    <a:lnTo>
                      <a:pt x="107431" y="104951"/>
                    </a:lnTo>
                    <a:lnTo>
                      <a:pt x="105507" y="104951"/>
                    </a:lnTo>
                    <a:cubicBezTo>
                      <a:pt x="97917" y="117600"/>
                      <a:pt x="82310" y="127034"/>
                      <a:pt x="62107" y="127034"/>
                    </a:cubicBezTo>
                    <a:cubicBezTo>
                      <a:pt x="24907" y="127034"/>
                      <a:pt x="0" y="99483"/>
                      <a:pt x="0" y="64750"/>
                    </a:cubicBezTo>
                    <a:close/>
                    <a:moveTo>
                      <a:pt x="102941" y="63678"/>
                    </a:moveTo>
                    <a:cubicBezTo>
                      <a:pt x="102941" y="43202"/>
                      <a:pt x="86800" y="25836"/>
                      <a:pt x="65207" y="25836"/>
                    </a:cubicBezTo>
                    <a:cubicBezTo>
                      <a:pt x="43614" y="25836"/>
                      <a:pt x="28434" y="41058"/>
                      <a:pt x="28434" y="63678"/>
                    </a:cubicBezTo>
                    <a:cubicBezTo>
                      <a:pt x="28434" y="86297"/>
                      <a:pt x="44790" y="101199"/>
                      <a:pt x="65421" y="101199"/>
                    </a:cubicBezTo>
                    <a:cubicBezTo>
                      <a:pt x="87227" y="101199"/>
                      <a:pt x="102834" y="83081"/>
                      <a:pt x="102834" y="63678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0" name="Forme libre 89">
                <a:extLst>
                  <a:ext uri="{FF2B5EF4-FFF2-40B4-BE49-F238E27FC236}">
                    <a16:creationId xmlns:a16="http://schemas.microsoft.com/office/drawing/2014/main" id="{44442B9E-6880-5799-AD84-8C044D326CEE}"/>
                  </a:ext>
                </a:extLst>
              </p:cNvPr>
              <p:cNvSpPr/>
              <p:nvPr/>
            </p:nvSpPr>
            <p:spPr>
              <a:xfrm>
                <a:off x="10463886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1" name="Forme libre 90">
                <a:extLst>
                  <a:ext uri="{FF2B5EF4-FFF2-40B4-BE49-F238E27FC236}">
                    <a16:creationId xmlns:a16="http://schemas.microsoft.com/office/drawing/2014/main" id="{C092FCAA-E4DD-7733-65F7-1358DE89C2AD}"/>
                  </a:ext>
                </a:extLst>
              </p:cNvPr>
              <p:cNvSpPr/>
              <p:nvPr/>
            </p:nvSpPr>
            <p:spPr>
              <a:xfrm>
                <a:off x="10523962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2" name="Forme libre 91">
                <a:extLst>
                  <a:ext uri="{FF2B5EF4-FFF2-40B4-BE49-F238E27FC236}">
                    <a16:creationId xmlns:a16="http://schemas.microsoft.com/office/drawing/2014/main" id="{611CE054-9EB9-6E34-0256-D41B9607405C}"/>
                  </a:ext>
                </a:extLst>
              </p:cNvPr>
              <p:cNvSpPr/>
              <p:nvPr/>
            </p:nvSpPr>
            <p:spPr>
              <a:xfrm>
                <a:off x="10576555" y="5876883"/>
                <a:ext cx="130199" cy="127248"/>
              </a:xfrm>
              <a:custGeom>
                <a:avLst/>
                <a:gdLst>
                  <a:gd name="connsiteX0" fmla="*/ 0 w 130199"/>
                  <a:gd name="connsiteY0" fmla="*/ 63463 h 127248"/>
                  <a:gd name="connsiteX1" fmla="*/ 64993 w 130199"/>
                  <a:gd name="connsiteY1" fmla="*/ 0 h 127248"/>
                  <a:gd name="connsiteX2" fmla="*/ 130200 w 130199"/>
                  <a:gd name="connsiteY2" fmla="*/ 63463 h 127248"/>
                  <a:gd name="connsiteX3" fmla="*/ 64993 w 130199"/>
                  <a:gd name="connsiteY3" fmla="*/ 127249 h 127248"/>
                  <a:gd name="connsiteX4" fmla="*/ 0 w 130199"/>
                  <a:gd name="connsiteY4" fmla="*/ 63463 h 127248"/>
                  <a:gd name="connsiteX5" fmla="*/ 101445 w 130199"/>
                  <a:gd name="connsiteY5" fmla="*/ 63463 h 127248"/>
                  <a:gd name="connsiteX6" fmla="*/ 64886 w 130199"/>
                  <a:gd name="connsiteY6" fmla="*/ 26372 h 127248"/>
                  <a:gd name="connsiteX7" fmla="*/ 28648 w 130199"/>
                  <a:gd name="connsiteY7" fmla="*/ 63463 h 127248"/>
                  <a:gd name="connsiteX8" fmla="*/ 64886 w 130199"/>
                  <a:gd name="connsiteY8" fmla="*/ 100555 h 127248"/>
                  <a:gd name="connsiteX9" fmla="*/ 101445 w 130199"/>
                  <a:gd name="connsiteY9" fmla="*/ 63463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199" h="127248">
                    <a:moveTo>
                      <a:pt x="0" y="63463"/>
                    </a:moveTo>
                    <a:cubicBezTo>
                      <a:pt x="0" y="26800"/>
                      <a:pt x="29183" y="0"/>
                      <a:pt x="64993" y="0"/>
                    </a:cubicBezTo>
                    <a:cubicBezTo>
                      <a:pt x="100803" y="0"/>
                      <a:pt x="130200" y="26908"/>
                      <a:pt x="130200" y="63463"/>
                    </a:cubicBezTo>
                    <a:cubicBezTo>
                      <a:pt x="130200" y="100019"/>
                      <a:pt x="101552" y="127249"/>
                      <a:pt x="64993" y="127249"/>
                    </a:cubicBezTo>
                    <a:cubicBezTo>
                      <a:pt x="28434" y="127249"/>
                      <a:pt x="0" y="100127"/>
                      <a:pt x="0" y="63463"/>
                    </a:cubicBezTo>
                    <a:close/>
                    <a:moveTo>
                      <a:pt x="101445" y="63463"/>
                    </a:moveTo>
                    <a:cubicBezTo>
                      <a:pt x="101445" y="42023"/>
                      <a:pt x="85517" y="26372"/>
                      <a:pt x="64886" y="26372"/>
                    </a:cubicBezTo>
                    <a:cubicBezTo>
                      <a:pt x="44255" y="26372"/>
                      <a:pt x="28648" y="42023"/>
                      <a:pt x="28648" y="63463"/>
                    </a:cubicBezTo>
                    <a:cubicBezTo>
                      <a:pt x="28648" y="84904"/>
                      <a:pt x="44576" y="100555"/>
                      <a:pt x="64886" y="100555"/>
                    </a:cubicBezTo>
                    <a:cubicBezTo>
                      <a:pt x="85196" y="100555"/>
                      <a:pt x="101445" y="85118"/>
                      <a:pt x="101445" y="63463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3" name="Forme libre 92">
                <a:extLst>
                  <a:ext uri="{FF2B5EF4-FFF2-40B4-BE49-F238E27FC236}">
                    <a16:creationId xmlns:a16="http://schemas.microsoft.com/office/drawing/2014/main" id="{7C6DAC97-74AD-0731-A240-193B840262C2}"/>
                  </a:ext>
                </a:extLst>
              </p:cNvPr>
              <p:cNvSpPr/>
              <p:nvPr/>
            </p:nvSpPr>
            <p:spPr>
              <a:xfrm>
                <a:off x="10730700" y="5877097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7 w 117479"/>
                  <a:gd name="connsiteY7" fmla="*/ 123282 h 123282"/>
                  <a:gd name="connsiteX8" fmla="*/ 88297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538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5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7" y="123282"/>
                    </a:lnTo>
                    <a:lnTo>
                      <a:pt x="88297" y="57139"/>
                    </a:lnTo>
                    <a:cubicBezTo>
                      <a:pt x="88297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538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4" name="Forme libre 93">
                <a:extLst>
                  <a:ext uri="{FF2B5EF4-FFF2-40B4-BE49-F238E27FC236}">
                    <a16:creationId xmlns:a16="http://schemas.microsoft.com/office/drawing/2014/main" id="{DACC9078-62E2-C4EF-F0B6-43AE56601F94}"/>
                  </a:ext>
                </a:extLst>
              </p:cNvPr>
              <p:cNvSpPr/>
              <p:nvPr/>
            </p:nvSpPr>
            <p:spPr>
              <a:xfrm>
                <a:off x="10874689" y="5823604"/>
                <a:ext cx="36024" cy="176775"/>
              </a:xfrm>
              <a:custGeom>
                <a:avLst/>
                <a:gdLst>
                  <a:gd name="connsiteX0" fmla="*/ 0 w 36024"/>
                  <a:gd name="connsiteY0" fmla="*/ 18117 h 176775"/>
                  <a:gd name="connsiteX1" fmla="*/ 17745 w 36024"/>
                  <a:gd name="connsiteY1" fmla="*/ 0 h 176775"/>
                  <a:gd name="connsiteX2" fmla="*/ 36024 w 36024"/>
                  <a:gd name="connsiteY2" fmla="*/ 18117 h 176775"/>
                  <a:gd name="connsiteX3" fmla="*/ 17745 w 36024"/>
                  <a:gd name="connsiteY3" fmla="*/ 35913 h 176775"/>
                  <a:gd name="connsiteX4" fmla="*/ 0 w 36024"/>
                  <a:gd name="connsiteY4" fmla="*/ 18117 h 176775"/>
                  <a:gd name="connsiteX5" fmla="*/ 3100 w 36024"/>
                  <a:gd name="connsiteY5" fmla="*/ 57139 h 176775"/>
                  <a:gd name="connsiteX6" fmla="*/ 32497 w 36024"/>
                  <a:gd name="connsiteY6" fmla="*/ 57139 h 176775"/>
                  <a:gd name="connsiteX7" fmla="*/ 32497 w 36024"/>
                  <a:gd name="connsiteY7" fmla="*/ 176776 h 176775"/>
                  <a:gd name="connsiteX8" fmla="*/ 3100 w 36024"/>
                  <a:gd name="connsiteY8" fmla="*/ 176776 h 176775"/>
                  <a:gd name="connsiteX9" fmla="*/ 3100 w 36024"/>
                  <a:gd name="connsiteY9" fmla="*/ 57031 h 17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024" h="176775">
                    <a:moveTo>
                      <a:pt x="0" y="18117"/>
                    </a:moveTo>
                    <a:cubicBezTo>
                      <a:pt x="0" y="7933"/>
                      <a:pt x="8552" y="0"/>
                      <a:pt x="17745" y="0"/>
                    </a:cubicBezTo>
                    <a:cubicBezTo>
                      <a:pt x="27472" y="0"/>
                      <a:pt x="36024" y="8040"/>
                      <a:pt x="36024" y="18117"/>
                    </a:cubicBezTo>
                    <a:cubicBezTo>
                      <a:pt x="36024" y="28194"/>
                      <a:pt x="27686" y="35913"/>
                      <a:pt x="17745" y="35913"/>
                    </a:cubicBezTo>
                    <a:cubicBezTo>
                      <a:pt x="7803" y="35913"/>
                      <a:pt x="0" y="28087"/>
                      <a:pt x="0" y="18117"/>
                    </a:cubicBezTo>
                    <a:close/>
                    <a:moveTo>
                      <a:pt x="3100" y="57139"/>
                    </a:moveTo>
                    <a:lnTo>
                      <a:pt x="32497" y="57139"/>
                    </a:lnTo>
                    <a:lnTo>
                      <a:pt x="32497" y="176776"/>
                    </a:lnTo>
                    <a:lnTo>
                      <a:pt x="3100" y="176776"/>
                    </a:lnTo>
                    <a:lnTo>
                      <a:pt x="3100" y="57031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5" name="Forme libre 94">
                <a:extLst>
                  <a:ext uri="{FF2B5EF4-FFF2-40B4-BE49-F238E27FC236}">
                    <a16:creationId xmlns:a16="http://schemas.microsoft.com/office/drawing/2014/main" id="{632D0C7F-5A1E-0C95-2169-4CAB7D92CC3B}"/>
                  </a:ext>
                </a:extLst>
              </p:cNvPr>
              <p:cNvSpPr/>
              <p:nvPr/>
            </p:nvSpPr>
            <p:spPr>
              <a:xfrm>
                <a:off x="10931344" y="5876776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6" name="Forme libre 95">
                <a:extLst>
                  <a:ext uri="{FF2B5EF4-FFF2-40B4-BE49-F238E27FC236}">
                    <a16:creationId xmlns:a16="http://schemas.microsoft.com/office/drawing/2014/main" id="{06A29144-9931-A9FA-FB42-B3CBE0CE74E9}"/>
                  </a:ext>
                </a:extLst>
              </p:cNvPr>
              <p:cNvSpPr/>
              <p:nvPr/>
            </p:nvSpPr>
            <p:spPr>
              <a:xfrm>
                <a:off x="10077135" y="6080459"/>
                <a:ext cx="102727" cy="164018"/>
              </a:xfrm>
              <a:custGeom>
                <a:avLst/>
                <a:gdLst>
                  <a:gd name="connsiteX0" fmla="*/ 0 w 102727"/>
                  <a:gd name="connsiteY0" fmla="*/ 0 h 164018"/>
                  <a:gd name="connsiteX1" fmla="*/ 102727 w 102727"/>
                  <a:gd name="connsiteY1" fmla="*/ 0 h 164018"/>
                  <a:gd name="connsiteX2" fmla="*/ 102727 w 102727"/>
                  <a:gd name="connsiteY2" fmla="*/ 23584 h 164018"/>
                  <a:gd name="connsiteX3" fmla="*/ 30679 w 102727"/>
                  <a:gd name="connsiteY3" fmla="*/ 23584 h 164018"/>
                  <a:gd name="connsiteX4" fmla="*/ 30679 w 102727"/>
                  <a:gd name="connsiteY4" fmla="*/ 70432 h 164018"/>
                  <a:gd name="connsiteX5" fmla="*/ 94924 w 102727"/>
                  <a:gd name="connsiteY5" fmla="*/ 70432 h 164018"/>
                  <a:gd name="connsiteX6" fmla="*/ 94924 w 102727"/>
                  <a:gd name="connsiteY6" fmla="*/ 92837 h 164018"/>
                  <a:gd name="connsiteX7" fmla="*/ 30679 w 102727"/>
                  <a:gd name="connsiteY7" fmla="*/ 92837 h 164018"/>
                  <a:gd name="connsiteX8" fmla="*/ 30679 w 102727"/>
                  <a:gd name="connsiteY8" fmla="*/ 140434 h 164018"/>
                  <a:gd name="connsiteX9" fmla="*/ 102727 w 102727"/>
                  <a:gd name="connsiteY9" fmla="*/ 140434 h 164018"/>
                  <a:gd name="connsiteX10" fmla="*/ 102727 w 102727"/>
                  <a:gd name="connsiteY10" fmla="*/ 164019 h 164018"/>
                  <a:gd name="connsiteX11" fmla="*/ 0 w 102727"/>
                  <a:gd name="connsiteY11" fmla="*/ 164019 h 164018"/>
                  <a:gd name="connsiteX12" fmla="*/ 0 w 102727"/>
                  <a:gd name="connsiteY12" fmla="*/ 214 h 16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727" h="164018">
                    <a:moveTo>
                      <a:pt x="0" y="0"/>
                    </a:moveTo>
                    <a:lnTo>
                      <a:pt x="102727" y="0"/>
                    </a:lnTo>
                    <a:lnTo>
                      <a:pt x="102727" y="23584"/>
                    </a:lnTo>
                    <a:lnTo>
                      <a:pt x="30679" y="23584"/>
                    </a:lnTo>
                    <a:lnTo>
                      <a:pt x="30679" y="70432"/>
                    </a:lnTo>
                    <a:lnTo>
                      <a:pt x="94924" y="70432"/>
                    </a:lnTo>
                    <a:lnTo>
                      <a:pt x="94924" y="92837"/>
                    </a:lnTo>
                    <a:lnTo>
                      <a:pt x="30679" y="92837"/>
                    </a:lnTo>
                    <a:lnTo>
                      <a:pt x="30679" y="140434"/>
                    </a:lnTo>
                    <a:lnTo>
                      <a:pt x="102727" y="140434"/>
                    </a:lnTo>
                    <a:lnTo>
                      <a:pt x="102727" y="164019"/>
                    </a:lnTo>
                    <a:lnTo>
                      <a:pt x="0" y="164019"/>
                    </a:lnTo>
                    <a:lnTo>
                      <a:pt x="0" y="214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7" name="Forme libre 96">
                <a:extLst>
                  <a:ext uri="{FF2B5EF4-FFF2-40B4-BE49-F238E27FC236}">
                    <a16:creationId xmlns:a16="http://schemas.microsoft.com/office/drawing/2014/main" id="{B5612318-4DAF-4A69-D2A1-4B1E6AB50E52}"/>
                  </a:ext>
                </a:extLst>
              </p:cNvPr>
              <p:cNvSpPr/>
              <p:nvPr/>
            </p:nvSpPr>
            <p:spPr>
              <a:xfrm>
                <a:off x="10204235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8" name="Forme libre 97">
                <a:extLst>
                  <a:ext uri="{FF2B5EF4-FFF2-40B4-BE49-F238E27FC236}">
                    <a16:creationId xmlns:a16="http://schemas.microsoft.com/office/drawing/2014/main" id="{4B34F75C-0148-59F0-4B3E-5552143C2C31}"/>
                  </a:ext>
                </a:extLst>
              </p:cNvPr>
              <p:cNvSpPr/>
              <p:nvPr/>
            </p:nvSpPr>
            <p:spPr>
              <a:xfrm>
                <a:off x="10339031" y="6097183"/>
                <a:ext cx="88403" cy="150725"/>
              </a:xfrm>
              <a:custGeom>
                <a:avLst/>
                <a:gdLst>
                  <a:gd name="connsiteX0" fmla="*/ 88403 w 88403"/>
                  <a:gd name="connsiteY0" fmla="*/ 146652 h 150725"/>
                  <a:gd name="connsiteX1" fmla="*/ 64459 w 88403"/>
                  <a:gd name="connsiteY1" fmla="*/ 150726 h 150725"/>
                  <a:gd name="connsiteX2" fmla="*/ 17745 w 88403"/>
                  <a:gd name="connsiteY2" fmla="*/ 97446 h 150725"/>
                  <a:gd name="connsiteX3" fmla="*/ 17745 w 88403"/>
                  <a:gd name="connsiteY3" fmla="*/ 51778 h 150725"/>
                  <a:gd name="connsiteX4" fmla="*/ 0 w 88403"/>
                  <a:gd name="connsiteY4" fmla="*/ 51778 h 150725"/>
                  <a:gd name="connsiteX5" fmla="*/ 0 w 88403"/>
                  <a:gd name="connsiteY5" fmla="*/ 27551 h 150725"/>
                  <a:gd name="connsiteX6" fmla="*/ 19883 w 88403"/>
                  <a:gd name="connsiteY6" fmla="*/ 27551 h 150725"/>
                  <a:gd name="connsiteX7" fmla="*/ 24586 w 88403"/>
                  <a:gd name="connsiteY7" fmla="*/ 0 h 150725"/>
                  <a:gd name="connsiteX8" fmla="*/ 46179 w 88403"/>
                  <a:gd name="connsiteY8" fmla="*/ 0 h 150725"/>
                  <a:gd name="connsiteX9" fmla="*/ 46179 w 88403"/>
                  <a:gd name="connsiteY9" fmla="*/ 27551 h 150725"/>
                  <a:gd name="connsiteX10" fmla="*/ 83593 w 88403"/>
                  <a:gd name="connsiteY10" fmla="*/ 27551 h 150725"/>
                  <a:gd name="connsiteX11" fmla="*/ 83593 w 88403"/>
                  <a:gd name="connsiteY11" fmla="*/ 51778 h 150725"/>
                  <a:gd name="connsiteX12" fmla="*/ 46393 w 88403"/>
                  <a:gd name="connsiteY12" fmla="*/ 51778 h 150725"/>
                  <a:gd name="connsiteX13" fmla="*/ 46393 w 88403"/>
                  <a:gd name="connsiteY13" fmla="*/ 97661 h 150725"/>
                  <a:gd name="connsiteX14" fmla="*/ 69376 w 88403"/>
                  <a:gd name="connsiteY14" fmla="*/ 124569 h 150725"/>
                  <a:gd name="connsiteX15" fmla="*/ 85731 w 88403"/>
                  <a:gd name="connsiteY15" fmla="*/ 121031 h 150725"/>
                  <a:gd name="connsiteX16" fmla="*/ 88083 w 88403"/>
                  <a:gd name="connsiteY16" fmla="*/ 121031 h 150725"/>
                  <a:gd name="connsiteX17" fmla="*/ 88296 w 88403"/>
                  <a:gd name="connsiteY17" fmla="*/ 146759 h 15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8403" h="150725">
                    <a:moveTo>
                      <a:pt x="88403" y="146652"/>
                    </a:moveTo>
                    <a:cubicBezTo>
                      <a:pt x="81241" y="149547"/>
                      <a:pt x="72048" y="150726"/>
                      <a:pt x="64459" y="150726"/>
                    </a:cubicBezTo>
                    <a:cubicBezTo>
                      <a:pt x="34848" y="150726"/>
                      <a:pt x="17745" y="134538"/>
                      <a:pt x="17745" y="97446"/>
                    </a:cubicBezTo>
                    <a:lnTo>
                      <a:pt x="17745" y="51778"/>
                    </a:lnTo>
                    <a:lnTo>
                      <a:pt x="0" y="51778"/>
                    </a:lnTo>
                    <a:lnTo>
                      <a:pt x="0" y="27551"/>
                    </a:lnTo>
                    <a:lnTo>
                      <a:pt x="19883" y="27551"/>
                    </a:lnTo>
                    <a:lnTo>
                      <a:pt x="24586" y="0"/>
                    </a:lnTo>
                    <a:lnTo>
                      <a:pt x="46179" y="0"/>
                    </a:lnTo>
                    <a:lnTo>
                      <a:pt x="46179" y="27551"/>
                    </a:lnTo>
                    <a:lnTo>
                      <a:pt x="83593" y="27551"/>
                    </a:lnTo>
                    <a:lnTo>
                      <a:pt x="83593" y="51778"/>
                    </a:lnTo>
                    <a:lnTo>
                      <a:pt x="46393" y="51778"/>
                    </a:lnTo>
                    <a:lnTo>
                      <a:pt x="46393" y="97661"/>
                    </a:lnTo>
                    <a:cubicBezTo>
                      <a:pt x="46393" y="115992"/>
                      <a:pt x="53769" y="124569"/>
                      <a:pt x="69376" y="124569"/>
                    </a:cubicBezTo>
                    <a:cubicBezTo>
                      <a:pt x="76752" y="124569"/>
                      <a:pt x="82203" y="122639"/>
                      <a:pt x="85731" y="121031"/>
                    </a:cubicBezTo>
                    <a:lnTo>
                      <a:pt x="88083" y="121031"/>
                    </a:lnTo>
                    <a:lnTo>
                      <a:pt x="88296" y="146759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9" name="Forme libre 98">
                <a:extLst>
                  <a:ext uri="{FF2B5EF4-FFF2-40B4-BE49-F238E27FC236}">
                    <a16:creationId xmlns:a16="http://schemas.microsoft.com/office/drawing/2014/main" id="{CF5EECF8-F684-6D05-F86B-DCF35F4966B7}"/>
                  </a:ext>
                </a:extLst>
              </p:cNvPr>
              <p:cNvSpPr/>
              <p:nvPr/>
            </p:nvSpPr>
            <p:spPr>
              <a:xfrm>
                <a:off x="10446355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0" name="Forme libre 99">
                <a:extLst>
                  <a:ext uri="{FF2B5EF4-FFF2-40B4-BE49-F238E27FC236}">
                    <a16:creationId xmlns:a16="http://schemas.microsoft.com/office/drawing/2014/main" id="{8A0AA348-5BDF-8BD1-47B8-23AB9CD236BB}"/>
                  </a:ext>
                </a:extLst>
              </p:cNvPr>
              <p:cNvSpPr/>
              <p:nvPr/>
            </p:nvSpPr>
            <p:spPr>
              <a:xfrm>
                <a:off x="10521824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1" name="Forme libre 100">
                <a:extLst>
                  <a:ext uri="{FF2B5EF4-FFF2-40B4-BE49-F238E27FC236}">
                    <a16:creationId xmlns:a16="http://schemas.microsoft.com/office/drawing/2014/main" id="{3CB256A2-8EC9-6889-456A-FDA3A33136F9}"/>
                  </a:ext>
                </a:extLst>
              </p:cNvPr>
              <p:cNvSpPr/>
              <p:nvPr/>
            </p:nvSpPr>
            <p:spPr>
              <a:xfrm>
                <a:off x="10665493" y="6120981"/>
                <a:ext cx="130948" cy="172166"/>
              </a:xfrm>
              <a:custGeom>
                <a:avLst/>
                <a:gdLst>
                  <a:gd name="connsiteX0" fmla="*/ 0 w 130948"/>
                  <a:gd name="connsiteY0" fmla="*/ 3752 h 172166"/>
                  <a:gd name="connsiteX1" fmla="*/ 21379 w 130948"/>
                  <a:gd name="connsiteY1" fmla="*/ 3752 h 172166"/>
                  <a:gd name="connsiteX2" fmla="*/ 24265 w 130948"/>
                  <a:gd name="connsiteY2" fmla="*/ 21119 h 172166"/>
                  <a:gd name="connsiteX3" fmla="*/ 26190 w 130948"/>
                  <a:gd name="connsiteY3" fmla="*/ 21119 h 172166"/>
                  <a:gd name="connsiteX4" fmla="*/ 70017 w 130948"/>
                  <a:gd name="connsiteY4" fmla="*/ 0 h 172166"/>
                  <a:gd name="connsiteX5" fmla="*/ 130948 w 130948"/>
                  <a:gd name="connsiteY5" fmla="*/ 63463 h 172166"/>
                  <a:gd name="connsiteX6" fmla="*/ 69483 w 130948"/>
                  <a:gd name="connsiteY6" fmla="*/ 126927 h 172166"/>
                  <a:gd name="connsiteX7" fmla="*/ 30572 w 130948"/>
                  <a:gd name="connsiteY7" fmla="*/ 107952 h 172166"/>
                  <a:gd name="connsiteX8" fmla="*/ 28648 w 130948"/>
                  <a:gd name="connsiteY8" fmla="*/ 107952 h 172166"/>
                  <a:gd name="connsiteX9" fmla="*/ 28648 w 130948"/>
                  <a:gd name="connsiteY9" fmla="*/ 172166 h 172166"/>
                  <a:gd name="connsiteX10" fmla="*/ 0 w 130948"/>
                  <a:gd name="connsiteY10" fmla="*/ 172166 h 172166"/>
                  <a:gd name="connsiteX11" fmla="*/ 0 w 130948"/>
                  <a:gd name="connsiteY11" fmla="*/ 3752 h 172166"/>
                  <a:gd name="connsiteX12" fmla="*/ 102727 w 130948"/>
                  <a:gd name="connsiteY12" fmla="*/ 63678 h 172166"/>
                  <a:gd name="connsiteX13" fmla="*/ 65955 w 130948"/>
                  <a:gd name="connsiteY13" fmla="*/ 25836 h 172166"/>
                  <a:gd name="connsiteX14" fmla="*/ 28007 w 130948"/>
                  <a:gd name="connsiteY14" fmla="*/ 63678 h 172166"/>
                  <a:gd name="connsiteX15" fmla="*/ 65741 w 130948"/>
                  <a:gd name="connsiteY15" fmla="*/ 101199 h 172166"/>
                  <a:gd name="connsiteX16" fmla="*/ 102727 w 130948"/>
                  <a:gd name="connsiteY16" fmla="*/ 63678 h 172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2166">
                    <a:moveTo>
                      <a:pt x="0" y="3752"/>
                    </a:moveTo>
                    <a:lnTo>
                      <a:pt x="21379" y="3752"/>
                    </a:lnTo>
                    <a:lnTo>
                      <a:pt x="24265" y="21119"/>
                    </a:lnTo>
                    <a:lnTo>
                      <a:pt x="26190" y="21119"/>
                    </a:lnTo>
                    <a:cubicBezTo>
                      <a:pt x="32069" y="10613"/>
                      <a:pt x="47569" y="0"/>
                      <a:pt x="70017" y="0"/>
                    </a:cubicBezTo>
                    <a:cubicBezTo>
                      <a:pt x="106576" y="0"/>
                      <a:pt x="130948" y="27551"/>
                      <a:pt x="130948" y="63463"/>
                    </a:cubicBezTo>
                    <a:cubicBezTo>
                      <a:pt x="130948" y="99376"/>
                      <a:pt x="104652" y="126927"/>
                      <a:pt x="69483" y="126927"/>
                    </a:cubicBezTo>
                    <a:cubicBezTo>
                      <a:pt x="50989" y="126927"/>
                      <a:pt x="36238" y="117172"/>
                      <a:pt x="30572" y="107952"/>
                    </a:cubicBezTo>
                    <a:lnTo>
                      <a:pt x="28648" y="107952"/>
                    </a:lnTo>
                    <a:lnTo>
                      <a:pt x="28648" y="172166"/>
                    </a:lnTo>
                    <a:lnTo>
                      <a:pt x="0" y="172166"/>
                    </a:lnTo>
                    <a:lnTo>
                      <a:pt x="0" y="3752"/>
                    </a:lnTo>
                    <a:close/>
                    <a:moveTo>
                      <a:pt x="102727" y="63678"/>
                    </a:moveTo>
                    <a:cubicBezTo>
                      <a:pt x="102727" y="41058"/>
                      <a:pt x="86372" y="25836"/>
                      <a:pt x="65955" y="25836"/>
                    </a:cubicBezTo>
                    <a:cubicBezTo>
                      <a:pt x="44362" y="25836"/>
                      <a:pt x="28007" y="43202"/>
                      <a:pt x="28007" y="63678"/>
                    </a:cubicBezTo>
                    <a:cubicBezTo>
                      <a:pt x="28007" y="84153"/>
                      <a:pt x="43934" y="101199"/>
                      <a:pt x="65741" y="101199"/>
                    </a:cubicBezTo>
                    <a:cubicBezTo>
                      <a:pt x="86158" y="101199"/>
                      <a:pt x="102727" y="85761"/>
                      <a:pt x="102727" y="63678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2" name="Forme libre 101">
                <a:extLst>
                  <a:ext uri="{FF2B5EF4-FFF2-40B4-BE49-F238E27FC236}">
                    <a16:creationId xmlns:a16="http://schemas.microsoft.com/office/drawing/2014/main" id="{C890056B-EC4B-6588-8A9A-4B204C3944C7}"/>
                  </a:ext>
                </a:extLst>
              </p:cNvPr>
              <p:cNvSpPr/>
              <p:nvPr/>
            </p:nvSpPr>
            <p:spPr>
              <a:xfrm>
                <a:off x="10820599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3" name="Forme libre 102">
                <a:extLst>
                  <a:ext uri="{FF2B5EF4-FFF2-40B4-BE49-F238E27FC236}">
                    <a16:creationId xmlns:a16="http://schemas.microsoft.com/office/drawing/2014/main" id="{190C0E87-EFCA-7E70-E7CF-9E9838B8D87D}"/>
                  </a:ext>
                </a:extLst>
              </p:cNvPr>
              <p:cNvSpPr/>
              <p:nvPr/>
            </p:nvSpPr>
            <p:spPr>
              <a:xfrm>
                <a:off x="10895961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4" name="Forme libre 103">
                <a:extLst>
                  <a:ext uri="{FF2B5EF4-FFF2-40B4-BE49-F238E27FC236}">
                    <a16:creationId xmlns:a16="http://schemas.microsoft.com/office/drawing/2014/main" id="{B18B74F2-6557-49EA-AAC0-6B69AF98E898}"/>
                  </a:ext>
                </a:extLst>
              </p:cNvPr>
              <p:cNvSpPr/>
              <p:nvPr/>
            </p:nvSpPr>
            <p:spPr>
              <a:xfrm>
                <a:off x="11039737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7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7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5" name="Forme libre 104">
                <a:extLst>
                  <a:ext uri="{FF2B5EF4-FFF2-40B4-BE49-F238E27FC236}">
                    <a16:creationId xmlns:a16="http://schemas.microsoft.com/office/drawing/2014/main" id="{4313E407-21C3-27EE-E865-E22757041AFD}"/>
                  </a:ext>
                </a:extLst>
              </p:cNvPr>
              <p:cNvSpPr/>
              <p:nvPr/>
            </p:nvSpPr>
            <p:spPr>
              <a:xfrm>
                <a:off x="11179237" y="6077029"/>
                <a:ext cx="130948" cy="170986"/>
              </a:xfrm>
              <a:custGeom>
                <a:avLst/>
                <a:gdLst>
                  <a:gd name="connsiteX0" fmla="*/ 107 w 130948"/>
                  <a:gd name="connsiteY0" fmla="*/ 108595 h 170986"/>
                  <a:gd name="connsiteX1" fmla="*/ 62214 w 130948"/>
                  <a:gd name="connsiteY1" fmla="*/ 43953 h 170986"/>
                  <a:gd name="connsiteX2" fmla="*/ 100589 w 130948"/>
                  <a:gd name="connsiteY2" fmla="*/ 63463 h 170986"/>
                  <a:gd name="connsiteX3" fmla="*/ 102514 w 130948"/>
                  <a:gd name="connsiteY3" fmla="*/ 63463 h 170986"/>
                  <a:gd name="connsiteX4" fmla="*/ 102514 w 130948"/>
                  <a:gd name="connsiteY4" fmla="*/ 0 h 170986"/>
                  <a:gd name="connsiteX5" fmla="*/ 130948 w 130948"/>
                  <a:gd name="connsiteY5" fmla="*/ 0 h 170986"/>
                  <a:gd name="connsiteX6" fmla="*/ 130948 w 130948"/>
                  <a:gd name="connsiteY6" fmla="*/ 167449 h 170986"/>
                  <a:gd name="connsiteX7" fmla="*/ 111493 w 130948"/>
                  <a:gd name="connsiteY7" fmla="*/ 167449 h 170986"/>
                  <a:gd name="connsiteX8" fmla="*/ 107431 w 130948"/>
                  <a:gd name="connsiteY8" fmla="*/ 148903 h 170986"/>
                  <a:gd name="connsiteX9" fmla="*/ 105507 w 130948"/>
                  <a:gd name="connsiteY9" fmla="*/ 148903 h 170986"/>
                  <a:gd name="connsiteX10" fmla="*/ 62107 w 130948"/>
                  <a:gd name="connsiteY10" fmla="*/ 170987 h 170986"/>
                  <a:gd name="connsiteX11" fmla="*/ 0 w 130948"/>
                  <a:gd name="connsiteY11" fmla="*/ 108703 h 170986"/>
                  <a:gd name="connsiteX12" fmla="*/ 103048 w 130948"/>
                  <a:gd name="connsiteY12" fmla="*/ 107631 h 170986"/>
                  <a:gd name="connsiteX13" fmla="*/ 65314 w 130948"/>
                  <a:gd name="connsiteY13" fmla="*/ 69788 h 170986"/>
                  <a:gd name="connsiteX14" fmla="*/ 28541 w 130948"/>
                  <a:gd name="connsiteY14" fmla="*/ 107631 h 170986"/>
                  <a:gd name="connsiteX15" fmla="*/ 65527 w 130948"/>
                  <a:gd name="connsiteY15" fmla="*/ 145151 h 170986"/>
                  <a:gd name="connsiteX16" fmla="*/ 102941 w 130948"/>
                  <a:gd name="connsiteY16" fmla="*/ 107631 h 1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0986">
                    <a:moveTo>
                      <a:pt x="107" y="108595"/>
                    </a:moveTo>
                    <a:cubicBezTo>
                      <a:pt x="107" y="72468"/>
                      <a:pt x="25014" y="43953"/>
                      <a:pt x="62214" y="43953"/>
                    </a:cubicBezTo>
                    <a:cubicBezTo>
                      <a:pt x="81134" y="43953"/>
                      <a:pt x="93534" y="52958"/>
                      <a:pt x="100589" y="63463"/>
                    </a:cubicBezTo>
                    <a:lnTo>
                      <a:pt x="102514" y="63463"/>
                    </a:lnTo>
                    <a:lnTo>
                      <a:pt x="102514" y="0"/>
                    </a:lnTo>
                    <a:lnTo>
                      <a:pt x="130948" y="0"/>
                    </a:lnTo>
                    <a:lnTo>
                      <a:pt x="130948" y="167449"/>
                    </a:lnTo>
                    <a:lnTo>
                      <a:pt x="111493" y="167449"/>
                    </a:lnTo>
                    <a:lnTo>
                      <a:pt x="107431" y="148903"/>
                    </a:lnTo>
                    <a:lnTo>
                      <a:pt x="105507" y="148903"/>
                    </a:lnTo>
                    <a:cubicBezTo>
                      <a:pt x="97917" y="161553"/>
                      <a:pt x="82310" y="170987"/>
                      <a:pt x="62107" y="170987"/>
                    </a:cubicBezTo>
                    <a:cubicBezTo>
                      <a:pt x="24907" y="170987"/>
                      <a:pt x="0" y="143436"/>
                      <a:pt x="0" y="108703"/>
                    </a:cubicBezTo>
                    <a:close/>
                    <a:moveTo>
                      <a:pt x="103048" y="107631"/>
                    </a:moveTo>
                    <a:cubicBezTo>
                      <a:pt x="103048" y="87155"/>
                      <a:pt x="86907" y="69788"/>
                      <a:pt x="65314" y="69788"/>
                    </a:cubicBezTo>
                    <a:cubicBezTo>
                      <a:pt x="43721" y="69788"/>
                      <a:pt x="28541" y="85011"/>
                      <a:pt x="28541" y="107631"/>
                    </a:cubicBezTo>
                    <a:cubicBezTo>
                      <a:pt x="28541" y="130250"/>
                      <a:pt x="44896" y="145151"/>
                      <a:pt x="65527" y="145151"/>
                    </a:cubicBezTo>
                    <a:cubicBezTo>
                      <a:pt x="87334" y="145151"/>
                      <a:pt x="102941" y="127034"/>
                      <a:pt x="102941" y="107631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6" name="Forme libre 105">
                <a:extLst>
                  <a:ext uri="{FF2B5EF4-FFF2-40B4-BE49-F238E27FC236}">
                    <a16:creationId xmlns:a16="http://schemas.microsoft.com/office/drawing/2014/main" id="{566615E1-1DC9-0B4B-C315-73CE20E25DC4}"/>
                  </a:ext>
                </a:extLst>
              </p:cNvPr>
              <p:cNvSpPr/>
              <p:nvPr/>
            </p:nvSpPr>
            <p:spPr>
              <a:xfrm>
                <a:off x="11341826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90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90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90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90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7" name="Forme libre 106">
                <a:extLst>
                  <a:ext uri="{FF2B5EF4-FFF2-40B4-BE49-F238E27FC236}">
                    <a16:creationId xmlns:a16="http://schemas.microsoft.com/office/drawing/2014/main" id="{75ED3E36-06E4-C76A-4BD7-48FD7BB35B7D}"/>
                  </a:ext>
                </a:extLst>
              </p:cNvPr>
              <p:cNvSpPr/>
              <p:nvPr/>
            </p:nvSpPr>
            <p:spPr>
              <a:xfrm>
                <a:off x="11417188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8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120BA50-3E1A-CD90-F28A-7852E55376CA}"/>
                </a:ext>
              </a:extLst>
            </p:cNvPr>
            <p:cNvSpPr/>
            <p:nvPr/>
          </p:nvSpPr>
          <p:spPr>
            <a:xfrm>
              <a:off x="9038423" y="5836253"/>
              <a:ext cx="617112" cy="408010"/>
            </a:xfrm>
            <a:custGeom>
              <a:avLst/>
              <a:gdLst>
                <a:gd name="connsiteX0" fmla="*/ 483492 w 617112"/>
                <a:gd name="connsiteY0" fmla="*/ 0 h 408010"/>
                <a:gd name="connsiteX1" fmla="*/ 419675 w 617112"/>
                <a:gd name="connsiteY1" fmla="*/ 179027 h 408010"/>
                <a:gd name="connsiteX2" fmla="*/ 347093 w 617112"/>
                <a:gd name="connsiteY2" fmla="*/ 0 h 408010"/>
                <a:gd name="connsiteX3" fmla="*/ 308503 w 617112"/>
                <a:gd name="connsiteY3" fmla="*/ 0 h 408010"/>
                <a:gd name="connsiteX4" fmla="*/ 270020 w 617112"/>
                <a:gd name="connsiteY4" fmla="*/ 0 h 408010"/>
                <a:gd name="connsiteX5" fmla="*/ 197438 w 617112"/>
                <a:gd name="connsiteY5" fmla="*/ 179027 h 408010"/>
                <a:gd name="connsiteX6" fmla="*/ 133621 w 617112"/>
                <a:gd name="connsiteY6" fmla="*/ 0 h 408010"/>
                <a:gd name="connsiteX7" fmla="*/ 0 w 617112"/>
                <a:gd name="connsiteY7" fmla="*/ 0 h 408010"/>
                <a:gd name="connsiteX8" fmla="*/ 155107 w 617112"/>
                <a:gd name="connsiteY8" fmla="*/ 408010 h 408010"/>
                <a:gd name="connsiteX9" fmla="*/ 225979 w 617112"/>
                <a:gd name="connsiteY9" fmla="*/ 408010 h 408010"/>
                <a:gd name="connsiteX10" fmla="*/ 308503 w 617112"/>
                <a:gd name="connsiteY10" fmla="*/ 205184 h 408010"/>
                <a:gd name="connsiteX11" fmla="*/ 391134 w 617112"/>
                <a:gd name="connsiteY11" fmla="*/ 408010 h 408010"/>
                <a:gd name="connsiteX12" fmla="*/ 462006 w 617112"/>
                <a:gd name="connsiteY12" fmla="*/ 408010 h 408010"/>
                <a:gd name="connsiteX13" fmla="*/ 617113 w 617112"/>
                <a:gd name="connsiteY13" fmla="*/ 0 h 408010"/>
                <a:gd name="connsiteX14" fmla="*/ 483492 w 617112"/>
                <a:gd name="connsiteY14" fmla="*/ 0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7112" h="408010">
                  <a:moveTo>
                    <a:pt x="483492" y="0"/>
                  </a:moveTo>
                  <a:lnTo>
                    <a:pt x="419675" y="179027"/>
                  </a:lnTo>
                  <a:lnTo>
                    <a:pt x="347093" y="0"/>
                  </a:lnTo>
                  <a:lnTo>
                    <a:pt x="308503" y="0"/>
                  </a:lnTo>
                  <a:lnTo>
                    <a:pt x="270020" y="0"/>
                  </a:lnTo>
                  <a:lnTo>
                    <a:pt x="197438" y="179027"/>
                  </a:lnTo>
                  <a:lnTo>
                    <a:pt x="133621" y="0"/>
                  </a:lnTo>
                  <a:lnTo>
                    <a:pt x="0" y="0"/>
                  </a:lnTo>
                  <a:lnTo>
                    <a:pt x="155107" y="408010"/>
                  </a:lnTo>
                  <a:lnTo>
                    <a:pt x="225979" y="408010"/>
                  </a:lnTo>
                  <a:lnTo>
                    <a:pt x="308503" y="205184"/>
                  </a:lnTo>
                  <a:lnTo>
                    <a:pt x="391134" y="408010"/>
                  </a:lnTo>
                  <a:lnTo>
                    <a:pt x="462006" y="408010"/>
                  </a:lnTo>
                  <a:lnTo>
                    <a:pt x="617113" y="0"/>
                  </a:lnTo>
                  <a:lnTo>
                    <a:pt x="483492" y="0"/>
                  </a:lnTo>
                  <a:close/>
                </a:path>
              </a:pathLst>
            </a:custGeom>
            <a:grpFill/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8708BA66-8DA1-C818-C2E0-C1A7A3C605B4}"/>
                </a:ext>
              </a:extLst>
            </p:cNvPr>
            <p:cNvSpPr/>
            <p:nvPr/>
          </p:nvSpPr>
          <p:spPr>
            <a:xfrm>
              <a:off x="9677022" y="5836253"/>
              <a:ext cx="277075" cy="408010"/>
            </a:xfrm>
            <a:custGeom>
              <a:avLst/>
              <a:gdLst>
                <a:gd name="connsiteX0" fmla="*/ 277076 w 277075"/>
                <a:gd name="connsiteY0" fmla="*/ 107631 h 408010"/>
                <a:gd name="connsiteX1" fmla="*/ 277076 w 277075"/>
                <a:gd name="connsiteY1" fmla="*/ 0 h 408010"/>
                <a:gd name="connsiteX2" fmla="*/ 0 w 277075"/>
                <a:gd name="connsiteY2" fmla="*/ 0 h 408010"/>
                <a:gd name="connsiteX3" fmla="*/ 0 w 277075"/>
                <a:gd name="connsiteY3" fmla="*/ 408010 h 408010"/>
                <a:gd name="connsiteX4" fmla="*/ 277076 w 277075"/>
                <a:gd name="connsiteY4" fmla="*/ 408010 h 408010"/>
                <a:gd name="connsiteX5" fmla="*/ 277076 w 277075"/>
                <a:gd name="connsiteY5" fmla="*/ 300594 h 408010"/>
                <a:gd name="connsiteX6" fmla="*/ 122717 w 277075"/>
                <a:gd name="connsiteY6" fmla="*/ 300594 h 408010"/>
                <a:gd name="connsiteX7" fmla="*/ 122717 w 277075"/>
                <a:gd name="connsiteY7" fmla="*/ 257713 h 408010"/>
                <a:gd name="connsiteX8" fmla="*/ 260293 w 277075"/>
                <a:gd name="connsiteY8" fmla="*/ 257713 h 408010"/>
                <a:gd name="connsiteX9" fmla="*/ 260293 w 277075"/>
                <a:gd name="connsiteY9" fmla="*/ 150297 h 408010"/>
                <a:gd name="connsiteX10" fmla="*/ 122717 w 277075"/>
                <a:gd name="connsiteY10" fmla="*/ 150297 h 408010"/>
                <a:gd name="connsiteX11" fmla="*/ 122717 w 277075"/>
                <a:gd name="connsiteY11" fmla="*/ 107631 h 408010"/>
                <a:gd name="connsiteX12" fmla="*/ 277076 w 277075"/>
                <a:gd name="connsiteY12" fmla="*/ 107631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7075" h="408010">
                  <a:moveTo>
                    <a:pt x="277076" y="107631"/>
                  </a:moveTo>
                  <a:lnTo>
                    <a:pt x="277076" y="0"/>
                  </a:lnTo>
                  <a:lnTo>
                    <a:pt x="0" y="0"/>
                  </a:lnTo>
                  <a:lnTo>
                    <a:pt x="0" y="408010"/>
                  </a:lnTo>
                  <a:lnTo>
                    <a:pt x="277076" y="408010"/>
                  </a:lnTo>
                  <a:lnTo>
                    <a:pt x="277076" y="300594"/>
                  </a:lnTo>
                  <a:lnTo>
                    <a:pt x="122717" y="300594"/>
                  </a:lnTo>
                  <a:lnTo>
                    <a:pt x="122717" y="257713"/>
                  </a:lnTo>
                  <a:lnTo>
                    <a:pt x="260293" y="257713"/>
                  </a:lnTo>
                  <a:lnTo>
                    <a:pt x="260293" y="150297"/>
                  </a:lnTo>
                  <a:lnTo>
                    <a:pt x="122717" y="150297"/>
                  </a:lnTo>
                  <a:lnTo>
                    <a:pt x="122717" y="107631"/>
                  </a:lnTo>
                  <a:lnTo>
                    <a:pt x="277076" y="107631"/>
                  </a:lnTo>
                  <a:close/>
                </a:path>
              </a:pathLst>
            </a:custGeom>
            <a:grpFill/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1070038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us-titre chapitre Infrastructures de san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BADB6E-EF83-2B69-820F-9025871EA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749" y="4086253"/>
            <a:ext cx="5463251" cy="165040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fr-FR" dirty="0"/>
              <a:t>Sous-titre chapitre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5C4E9A7C-048A-DC3E-9761-DD0F089D6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482" y="6369834"/>
            <a:ext cx="11016000" cy="218570"/>
          </a:xfrm>
          <a:prstGeom prst="rect">
            <a:avLst/>
          </a:prstGeom>
        </p:spPr>
      </p:pic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0362F11F-5605-F350-DE8F-C1F02B079091}"/>
              </a:ext>
            </a:extLst>
          </p:cNvPr>
          <p:cNvSpPr/>
          <p:nvPr/>
        </p:nvSpPr>
        <p:spPr>
          <a:xfrm>
            <a:off x="-1" y="0"/>
            <a:ext cx="840621" cy="2632836"/>
          </a:xfrm>
          <a:custGeom>
            <a:avLst/>
            <a:gdLst>
              <a:gd name="connsiteX0" fmla="*/ 714895 w 789709"/>
              <a:gd name="connsiteY0" fmla="*/ 16625 h 2601883"/>
              <a:gd name="connsiteX1" fmla="*/ 0 w 789709"/>
              <a:gd name="connsiteY1" fmla="*/ 2394065 h 2601883"/>
              <a:gd name="connsiteX2" fmla="*/ 0 w 789709"/>
              <a:gd name="connsiteY2" fmla="*/ 2601883 h 2601883"/>
              <a:gd name="connsiteX3" fmla="*/ 789709 w 789709"/>
              <a:gd name="connsiteY3" fmla="*/ 0 h 2601883"/>
              <a:gd name="connsiteX4" fmla="*/ 714895 w 789709"/>
              <a:gd name="connsiteY4" fmla="*/ 16625 h 2601883"/>
              <a:gd name="connsiteX0" fmla="*/ 714895 w 789709"/>
              <a:gd name="connsiteY0" fmla="*/ 0 h 2606194"/>
              <a:gd name="connsiteX1" fmla="*/ 0 w 789709"/>
              <a:gd name="connsiteY1" fmla="*/ 2398376 h 2606194"/>
              <a:gd name="connsiteX2" fmla="*/ 0 w 789709"/>
              <a:gd name="connsiteY2" fmla="*/ 2606194 h 2606194"/>
              <a:gd name="connsiteX3" fmla="*/ 789709 w 789709"/>
              <a:gd name="connsiteY3" fmla="*/ 4311 h 2606194"/>
              <a:gd name="connsiteX4" fmla="*/ 714895 w 789709"/>
              <a:gd name="connsiteY4" fmla="*/ 0 h 2606194"/>
              <a:gd name="connsiteX0" fmla="*/ 714895 w 793310"/>
              <a:gd name="connsiteY0" fmla="*/ 3280 h 2609474"/>
              <a:gd name="connsiteX1" fmla="*/ 0 w 793310"/>
              <a:gd name="connsiteY1" fmla="*/ 2401656 h 2609474"/>
              <a:gd name="connsiteX2" fmla="*/ 0 w 793310"/>
              <a:gd name="connsiteY2" fmla="*/ 2609474 h 2609474"/>
              <a:gd name="connsiteX3" fmla="*/ 793310 w 793310"/>
              <a:gd name="connsiteY3" fmla="*/ 0 h 2609474"/>
              <a:gd name="connsiteX4" fmla="*/ 714895 w 793310"/>
              <a:gd name="connsiteY4" fmla="*/ 3280 h 2609474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3 h 2606194"/>
              <a:gd name="connsiteX4" fmla="*/ 714895 w 790358"/>
              <a:gd name="connsiteY4" fmla="*/ 0 h 2606194"/>
              <a:gd name="connsiteX0" fmla="*/ 714895 w 793310"/>
              <a:gd name="connsiteY0" fmla="*/ 12612 h 2618806"/>
              <a:gd name="connsiteX1" fmla="*/ 0 w 793310"/>
              <a:gd name="connsiteY1" fmla="*/ 2410988 h 2618806"/>
              <a:gd name="connsiteX2" fmla="*/ 0 w 793310"/>
              <a:gd name="connsiteY2" fmla="*/ 2618806 h 2618806"/>
              <a:gd name="connsiteX3" fmla="*/ 793310 w 793310"/>
              <a:gd name="connsiteY3" fmla="*/ 0 h 2618806"/>
              <a:gd name="connsiteX4" fmla="*/ 714895 w 793310"/>
              <a:gd name="connsiteY4" fmla="*/ 12612 h 2618806"/>
              <a:gd name="connsiteX0" fmla="*/ 714895 w 796262"/>
              <a:gd name="connsiteY0" fmla="*/ 0 h 2606194"/>
              <a:gd name="connsiteX1" fmla="*/ 0 w 796262"/>
              <a:gd name="connsiteY1" fmla="*/ 2398376 h 2606194"/>
              <a:gd name="connsiteX2" fmla="*/ 0 w 796262"/>
              <a:gd name="connsiteY2" fmla="*/ 2606194 h 2606194"/>
              <a:gd name="connsiteX3" fmla="*/ 796262 w 796262"/>
              <a:gd name="connsiteY3" fmla="*/ 15387 h 2606194"/>
              <a:gd name="connsiteX4" fmla="*/ 714895 w 796262"/>
              <a:gd name="connsiteY4" fmla="*/ 0 h 2606194"/>
              <a:gd name="connsiteX0" fmla="*/ 714895 w 799214"/>
              <a:gd name="connsiteY0" fmla="*/ 15723 h 2621917"/>
              <a:gd name="connsiteX1" fmla="*/ 0 w 799214"/>
              <a:gd name="connsiteY1" fmla="*/ 2414099 h 2621917"/>
              <a:gd name="connsiteX2" fmla="*/ 0 w 799214"/>
              <a:gd name="connsiteY2" fmla="*/ 2621917 h 2621917"/>
              <a:gd name="connsiteX3" fmla="*/ 799214 w 799214"/>
              <a:gd name="connsiteY3" fmla="*/ 0 h 2621917"/>
              <a:gd name="connsiteX4" fmla="*/ 714895 w 799214"/>
              <a:gd name="connsiteY4" fmla="*/ 15723 h 2621917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5 h 2606194"/>
              <a:gd name="connsiteX4" fmla="*/ 714895 w 790358"/>
              <a:gd name="connsiteY4" fmla="*/ 0 h 2606194"/>
              <a:gd name="connsiteX0" fmla="*/ 714895 w 793087"/>
              <a:gd name="connsiteY0" fmla="*/ 11202 h 2617396"/>
              <a:gd name="connsiteX1" fmla="*/ 0 w 793087"/>
              <a:gd name="connsiteY1" fmla="*/ 2409578 h 2617396"/>
              <a:gd name="connsiteX2" fmla="*/ 0 w 793087"/>
              <a:gd name="connsiteY2" fmla="*/ 2617396 h 2617396"/>
              <a:gd name="connsiteX3" fmla="*/ 793087 w 793087"/>
              <a:gd name="connsiteY3" fmla="*/ 0 h 2617396"/>
              <a:gd name="connsiteX4" fmla="*/ 714895 w 793087"/>
              <a:gd name="connsiteY4" fmla="*/ 11202 h 2617396"/>
              <a:gd name="connsiteX0" fmla="*/ 714896 w 793087"/>
              <a:gd name="connsiteY0" fmla="*/ 0 h 2617699"/>
              <a:gd name="connsiteX1" fmla="*/ 0 w 793087"/>
              <a:gd name="connsiteY1" fmla="*/ 2409881 h 2617699"/>
              <a:gd name="connsiteX2" fmla="*/ 0 w 793087"/>
              <a:gd name="connsiteY2" fmla="*/ 2617699 h 2617699"/>
              <a:gd name="connsiteX3" fmla="*/ 793087 w 793087"/>
              <a:gd name="connsiteY3" fmla="*/ 303 h 2617699"/>
              <a:gd name="connsiteX4" fmla="*/ 714896 w 793087"/>
              <a:gd name="connsiteY4" fmla="*/ 0 h 261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3087" h="2617699">
                <a:moveTo>
                  <a:pt x="714896" y="0"/>
                </a:moveTo>
                <a:lnTo>
                  <a:pt x="0" y="2409881"/>
                </a:lnTo>
                <a:lnTo>
                  <a:pt x="0" y="2617699"/>
                </a:lnTo>
                <a:lnTo>
                  <a:pt x="793087" y="303"/>
                </a:lnTo>
                <a:lnTo>
                  <a:pt x="714896" y="0"/>
                </a:lnTo>
                <a:close/>
              </a:path>
            </a:pathLst>
          </a:custGeom>
          <a:solidFill>
            <a:srgbClr val="00A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aseline="-25000" dirty="0"/>
              <a:t> </a:t>
            </a: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D3A2DCA-365C-A2F0-E33F-DE13B02BF5D7}"/>
              </a:ext>
            </a:extLst>
          </p:cNvPr>
          <p:cNvSpPr/>
          <p:nvPr/>
        </p:nvSpPr>
        <p:spPr>
          <a:xfrm flipH="1">
            <a:off x="4707307" y="306"/>
            <a:ext cx="3392569" cy="6858378"/>
          </a:xfrm>
          <a:custGeom>
            <a:avLst/>
            <a:gdLst>
              <a:gd name="connsiteX0" fmla="*/ 714895 w 789709"/>
              <a:gd name="connsiteY0" fmla="*/ 16625 h 2601883"/>
              <a:gd name="connsiteX1" fmla="*/ 0 w 789709"/>
              <a:gd name="connsiteY1" fmla="*/ 2394065 h 2601883"/>
              <a:gd name="connsiteX2" fmla="*/ 0 w 789709"/>
              <a:gd name="connsiteY2" fmla="*/ 2601883 h 2601883"/>
              <a:gd name="connsiteX3" fmla="*/ 789709 w 789709"/>
              <a:gd name="connsiteY3" fmla="*/ 0 h 2601883"/>
              <a:gd name="connsiteX4" fmla="*/ 714895 w 789709"/>
              <a:gd name="connsiteY4" fmla="*/ 16625 h 2601883"/>
              <a:gd name="connsiteX0" fmla="*/ 714895 w 789709"/>
              <a:gd name="connsiteY0" fmla="*/ 0 h 2606194"/>
              <a:gd name="connsiteX1" fmla="*/ 0 w 789709"/>
              <a:gd name="connsiteY1" fmla="*/ 2398376 h 2606194"/>
              <a:gd name="connsiteX2" fmla="*/ 0 w 789709"/>
              <a:gd name="connsiteY2" fmla="*/ 2606194 h 2606194"/>
              <a:gd name="connsiteX3" fmla="*/ 789709 w 789709"/>
              <a:gd name="connsiteY3" fmla="*/ 4311 h 2606194"/>
              <a:gd name="connsiteX4" fmla="*/ 714895 w 789709"/>
              <a:gd name="connsiteY4" fmla="*/ 0 h 2606194"/>
              <a:gd name="connsiteX0" fmla="*/ 714895 w 793310"/>
              <a:gd name="connsiteY0" fmla="*/ 3280 h 2609474"/>
              <a:gd name="connsiteX1" fmla="*/ 0 w 793310"/>
              <a:gd name="connsiteY1" fmla="*/ 2401656 h 2609474"/>
              <a:gd name="connsiteX2" fmla="*/ 0 w 793310"/>
              <a:gd name="connsiteY2" fmla="*/ 2609474 h 2609474"/>
              <a:gd name="connsiteX3" fmla="*/ 793310 w 793310"/>
              <a:gd name="connsiteY3" fmla="*/ 0 h 2609474"/>
              <a:gd name="connsiteX4" fmla="*/ 714895 w 793310"/>
              <a:gd name="connsiteY4" fmla="*/ 3280 h 2609474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3 h 2606194"/>
              <a:gd name="connsiteX4" fmla="*/ 714895 w 790358"/>
              <a:gd name="connsiteY4" fmla="*/ 0 h 2606194"/>
              <a:gd name="connsiteX0" fmla="*/ 714895 w 793310"/>
              <a:gd name="connsiteY0" fmla="*/ 12612 h 2618806"/>
              <a:gd name="connsiteX1" fmla="*/ 0 w 793310"/>
              <a:gd name="connsiteY1" fmla="*/ 2410988 h 2618806"/>
              <a:gd name="connsiteX2" fmla="*/ 0 w 793310"/>
              <a:gd name="connsiteY2" fmla="*/ 2618806 h 2618806"/>
              <a:gd name="connsiteX3" fmla="*/ 793310 w 793310"/>
              <a:gd name="connsiteY3" fmla="*/ 0 h 2618806"/>
              <a:gd name="connsiteX4" fmla="*/ 714895 w 793310"/>
              <a:gd name="connsiteY4" fmla="*/ 12612 h 2618806"/>
              <a:gd name="connsiteX0" fmla="*/ 714895 w 796262"/>
              <a:gd name="connsiteY0" fmla="*/ 0 h 2606194"/>
              <a:gd name="connsiteX1" fmla="*/ 0 w 796262"/>
              <a:gd name="connsiteY1" fmla="*/ 2398376 h 2606194"/>
              <a:gd name="connsiteX2" fmla="*/ 0 w 796262"/>
              <a:gd name="connsiteY2" fmla="*/ 2606194 h 2606194"/>
              <a:gd name="connsiteX3" fmla="*/ 796262 w 796262"/>
              <a:gd name="connsiteY3" fmla="*/ 15387 h 2606194"/>
              <a:gd name="connsiteX4" fmla="*/ 714895 w 796262"/>
              <a:gd name="connsiteY4" fmla="*/ 0 h 2606194"/>
              <a:gd name="connsiteX0" fmla="*/ 714895 w 799214"/>
              <a:gd name="connsiteY0" fmla="*/ 15723 h 2621917"/>
              <a:gd name="connsiteX1" fmla="*/ 0 w 799214"/>
              <a:gd name="connsiteY1" fmla="*/ 2414099 h 2621917"/>
              <a:gd name="connsiteX2" fmla="*/ 0 w 799214"/>
              <a:gd name="connsiteY2" fmla="*/ 2621917 h 2621917"/>
              <a:gd name="connsiteX3" fmla="*/ 799214 w 799214"/>
              <a:gd name="connsiteY3" fmla="*/ 0 h 2621917"/>
              <a:gd name="connsiteX4" fmla="*/ 714895 w 799214"/>
              <a:gd name="connsiteY4" fmla="*/ 15723 h 2621917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5 h 2606194"/>
              <a:gd name="connsiteX4" fmla="*/ 714895 w 790358"/>
              <a:gd name="connsiteY4" fmla="*/ 0 h 2606194"/>
              <a:gd name="connsiteX0" fmla="*/ 714895 w 793087"/>
              <a:gd name="connsiteY0" fmla="*/ 11202 h 2617396"/>
              <a:gd name="connsiteX1" fmla="*/ 0 w 793087"/>
              <a:gd name="connsiteY1" fmla="*/ 2409578 h 2617396"/>
              <a:gd name="connsiteX2" fmla="*/ 0 w 793087"/>
              <a:gd name="connsiteY2" fmla="*/ 2617396 h 2617396"/>
              <a:gd name="connsiteX3" fmla="*/ 793087 w 793087"/>
              <a:gd name="connsiteY3" fmla="*/ 0 h 2617396"/>
              <a:gd name="connsiteX4" fmla="*/ 714895 w 793087"/>
              <a:gd name="connsiteY4" fmla="*/ 11202 h 2617396"/>
              <a:gd name="connsiteX0" fmla="*/ 714896 w 793087"/>
              <a:gd name="connsiteY0" fmla="*/ 0 h 2617699"/>
              <a:gd name="connsiteX1" fmla="*/ 0 w 793087"/>
              <a:gd name="connsiteY1" fmla="*/ 2409881 h 2617699"/>
              <a:gd name="connsiteX2" fmla="*/ 0 w 793087"/>
              <a:gd name="connsiteY2" fmla="*/ 2617699 h 2617699"/>
              <a:gd name="connsiteX3" fmla="*/ 793087 w 793087"/>
              <a:gd name="connsiteY3" fmla="*/ 303 h 2617699"/>
              <a:gd name="connsiteX4" fmla="*/ 714896 w 793087"/>
              <a:gd name="connsiteY4" fmla="*/ 0 h 2617699"/>
              <a:gd name="connsiteX0" fmla="*/ 2050497 w 2128688"/>
              <a:gd name="connsiteY0" fmla="*/ 0 h 6831955"/>
              <a:gd name="connsiteX1" fmla="*/ 1335601 w 2128688"/>
              <a:gd name="connsiteY1" fmla="*/ 2409881 h 6831955"/>
              <a:gd name="connsiteX2" fmla="*/ 0 w 2128688"/>
              <a:gd name="connsiteY2" fmla="*/ 6831955 h 6831955"/>
              <a:gd name="connsiteX3" fmla="*/ 2128688 w 2128688"/>
              <a:gd name="connsiteY3" fmla="*/ 303 h 6831955"/>
              <a:gd name="connsiteX4" fmla="*/ 2050497 w 2128688"/>
              <a:gd name="connsiteY4" fmla="*/ 0 h 6831955"/>
              <a:gd name="connsiteX0" fmla="*/ 2129062 w 2207253"/>
              <a:gd name="connsiteY0" fmla="*/ 0 h 6832482"/>
              <a:gd name="connsiteX1" fmla="*/ 0 w 2207253"/>
              <a:gd name="connsiteY1" fmla="*/ 6832482 h 6832482"/>
              <a:gd name="connsiteX2" fmla="*/ 78565 w 2207253"/>
              <a:gd name="connsiteY2" fmla="*/ 6831955 h 6832482"/>
              <a:gd name="connsiteX3" fmla="*/ 2207253 w 2207253"/>
              <a:gd name="connsiteY3" fmla="*/ 303 h 6832482"/>
              <a:gd name="connsiteX4" fmla="*/ 2129062 w 2207253"/>
              <a:gd name="connsiteY4" fmla="*/ 0 h 6832482"/>
              <a:gd name="connsiteX0" fmla="*/ 2464748 w 2542939"/>
              <a:gd name="connsiteY0" fmla="*/ 0 h 6832482"/>
              <a:gd name="connsiteX1" fmla="*/ 0 w 2542939"/>
              <a:gd name="connsiteY1" fmla="*/ 6832482 h 6832482"/>
              <a:gd name="connsiteX2" fmla="*/ 414251 w 2542939"/>
              <a:gd name="connsiteY2" fmla="*/ 6831955 h 6832482"/>
              <a:gd name="connsiteX3" fmla="*/ 2542939 w 2542939"/>
              <a:gd name="connsiteY3" fmla="*/ 303 h 6832482"/>
              <a:gd name="connsiteX4" fmla="*/ 2464748 w 2542939"/>
              <a:gd name="connsiteY4" fmla="*/ 0 h 6832482"/>
              <a:gd name="connsiteX0" fmla="*/ 2464748 w 2542939"/>
              <a:gd name="connsiteY0" fmla="*/ 0 h 6835841"/>
              <a:gd name="connsiteX1" fmla="*/ 0 w 2542939"/>
              <a:gd name="connsiteY1" fmla="*/ 6832482 h 6835841"/>
              <a:gd name="connsiteX2" fmla="*/ 53842 w 2542939"/>
              <a:gd name="connsiteY2" fmla="*/ 6835841 h 6835841"/>
              <a:gd name="connsiteX3" fmla="*/ 2542939 w 2542939"/>
              <a:gd name="connsiteY3" fmla="*/ 303 h 6835841"/>
              <a:gd name="connsiteX4" fmla="*/ 2464748 w 2542939"/>
              <a:gd name="connsiteY4" fmla="*/ 0 h 6835841"/>
              <a:gd name="connsiteX0" fmla="*/ 2464748 w 2542939"/>
              <a:gd name="connsiteY0" fmla="*/ 0 h 6832482"/>
              <a:gd name="connsiteX1" fmla="*/ 0 w 2542939"/>
              <a:gd name="connsiteY1" fmla="*/ 6832482 h 6832482"/>
              <a:gd name="connsiteX2" fmla="*/ 76363 w 2542939"/>
              <a:gd name="connsiteY2" fmla="*/ 6815933 h 6832482"/>
              <a:gd name="connsiteX3" fmla="*/ 2542939 w 2542939"/>
              <a:gd name="connsiteY3" fmla="*/ 303 h 6832482"/>
              <a:gd name="connsiteX4" fmla="*/ 2464748 w 2542939"/>
              <a:gd name="connsiteY4" fmla="*/ 0 h 6832482"/>
              <a:gd name="connsiteX0" fmla="*/ 2472255 w 2550446"/>
              <a:gd name="connsiteY0" fmla="*/ 0 h 6815933"/>
              <a:gd name="connsiteX1" fmla="*/ 0 w 2550446"/>
              <a:gd name="connsiteY1" fmla="*/ 6815892 h 6815933"/>
              <a:gd name="connsiteX2" fmla="*/ 83870 w 2550446"/>
              <a:gd name="connsiteY2" fmla="*/ 6815933 h 6815933"/>
              <a:gd name="connsiteX3" fmla="*/ 2550446 w 2550446"/>
              <a:gd name="connsiteY3" fmla="*/ 303 h 6815933"/>
              <a:gd name="connsiteX4" fmla="*/ 2472255 w 2550446"/>
              <a:gd name="connsiteY4" fmla="*/ 0 h 6815933"/>
              <a:gd name="connsiteX0" fmla="*/ 2472255 w 2550446"/>
              <a:gd name="connsiteY0" fmla="*/ 0 h 6819251"/>
              <a:gd name="connsiteX1" fmla="*/ 0 w 2550446"/>
              <a:gd name="connsiteY1" fmla="*/ 6815892 h 6819251"/>
              <a:gd name="connsiteX2" fmla="*/ 76363 w 2550446"/>
              <a:gd name="connsiteY2" fmla="*/ 6819251 h 6819251"/>
              <a:gd name="connsiteX3" fmla="*/ 2550446 w 2550446"/>
              <a:gd name="connsiteY3" fmla="*/ 303 h 6819251"/>
              <a:gd name="connsiteX4" fmla="*/ 2472255 w 2550446"/>
              <a:gd name="connsiteY4" fmla="*/ 0 h 6819251"/>
              <a:gd name="connsiteX0" fmla="*/ 2472255 w 2550446"/>
              <a:gd name="connsiteY0" fmla="*/ 0 h 6819251"/>
              <a:gd name="connsiteX1" fmla="*/ 0 w 2550446"/>
              <a:gd name="connsiteY1" fmla="*/ 6815892 h 6819251"/>
              <a:gd name="connsiteX2" fmla="*/ 69813 w 2550446"/>
              <a:gd name="connsiteY2" fmla="*/ 6819251 h 6819251"/>
              <a:gd name="connsiteX3" fmla="*/ 2550446 w 2550446"/>
              <a:gd name="connsiteY3" fmla="*/ 303 h 6819251"/>
              <a:gd name="connsiteX4" fmla="*/ 2472255 w 2550446"/>
              <a:gd name="connsiteY4" fmla="*/ 0 h 6819251"/>
              <a:gd name="connsiteX0" fmla="*/ 2467887 w 2546078"/>
              <a:gd name="connsiteY0" fmla="*/ 0 h 6827473"/>
              <a:gd name="connsiteX1" fmla="*/ 0 w 2546078"/>
              <a:gd name="connsiteY1" fmla="*/ 6827473 h 6827473"/>
              <a:gd name="connsiteX2" fmla="*/ 65445 w 2546078"/>
              <a:gd name="connsiteY2" fmla="*/ 6819251 h 6827473"/>
              <a:gd name="connsiteX3" fmla="*/ 2546078 w 2546078"/>
              <a:gd name="connsiteY3" fmla="*/ 303 h 6827473"/>
              <a:gd name="connsiteX4" fmla="*/ 2467887 w 2546078"/>
              <a:gd name="connsiteY4" fmla="*/ 0 h 6827473"/>
              <a:gd name="connsiteX0" fmla="*/ 2465703 w 2543894"/>
              <a:gd name="connsiteY0" fmla="*/ 0 h 6824578"/>
              <a:gd name="connsiteX1" fmla="*/ 0 w 2543894"/>
              <a:gd name="connsiteY1" fmla="*/ 6824578 h 6824578"/>
              <a:gd name="connsiteX2" fmla="*/ 63261 w 2543894"/>
              <a:gd name="connsiteY2" fmla="*/ 6819251 h 6824578"/>
              <a:gd name="connsiteX3" fmla="*/ 2543894 w 2543894"/>
              <a:gd name="connsiteY3" fmla="*/ 303 h 6824578"/>
              <a:gd name="connsiteX4" fmla="*/ 2465703 w 2543894"/>
              <a:gd name="connsiteY4" fmla="*/ 0 h 6824578"/>
              <a:gd name="connsiteX0" fmla="*/ 2465703 w 2543894"/>
              <a:gd name="connsiteY0" fmla="*/ 0 h 6819251"/>
              <a:gd name="connsiteX1" fmla="*/ 0 w 2543894"/>
              <a:gd name="connsiteY1" fmla="*/ 6818787 h 6819251"/>
              <a:gd name="connsiteX2" fmla="*/ 63261 w 2543894"/>
              <a:gd name="connsiteY2" fmla="*/ 6819251 h 6819251"/>
              <a:gd name="connsiteX3" fmla="*/ 2543894 w 2543894"/>
              <a:gd name="connsiteY3" fmla="*/ 303 h 6819251"/>
              <a:gd name="connsiteX4" fmla="*/ 2465703 w 2543894"/>
              <a:gd name="connsiteY4" fmla="*/ 0 h 6819251"/>
              <a:gd name="connsiteX0" fmla="*/ 2475699 w 2543894"/>
              <a:gd name="connsiteY0" fmla="*/ 2348 h 6818948"/>
              <a:gd name="connsiteX1" fmla="*/ 0 w 2543894"/>
              <a:gd name="connsiteY1" fmla="*/ 6818484 h 6818948"/>
              <a:gd name="connsiteX2" fmla="*/ 63261 w 2543894"/>
              <a:gd name="connsiteY2" fmla="*/ 6818948 h 6818948"/>
              <a:gd name="connsiteX3" fmla="*/ 2543894 w 2543894"/>
              <a:gd name="connsiteY3" fmla="*/ 0 h 6818948"/>
              <a:gd name="connsiteX4" fmla="*/ 2475699 w 2543894"/>
              <a:gd name="connsiteY4" fmla="*/ 2348 h 681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3894" h="6818948">
                <a:moveTo>
                  <a:pt x="2475699" y="2348"/>
                </a:moveTo>
                <a:lnTo>
                  <a:pt x="0" y="6818484"/>
                </a:lnTo>
                <a:lnTo>
                  <a:pt x="63261" y="6818948"/>
                </a:lnTo>
                <a:lnTo>
                  <a:pt x="2543894" y="0"/>
                </a:lnTo>
                <a:lnTo>
                  <a:pt x="2475699" y="2348"/>
                </a:lnTo>
                <a:close/>
              </a:path>
            </a:pathLst>
          </a:custGeom>
          <a:solidFill>
            <a:srgbClr val="00A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aseline="0" dirty="0"/>
              <a:t> </a:t>
            </a:r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9E1F33A2-6AB5-909D-A019-41E699D6D660}"/>
              </a:ext>
            </a:extLst>
          </p:cNvPr>
          <p:cNvSpPr/>
          <p:nvPr/>
        </p:nvSpPr>
        <p:spPr>
          <a:xfrm flipH="1">
            <a:off x="10793863" y="-1580"/>
            <a:ext cx="662226" cy="6862704"/>
          </a:xfrm>
          <a:custGeom>
            <a:avLst/>
            <a:gdLst>
              <a:gd name="connsiteX0" fmla="*/ 714895 w 789709"/>
              <a:gd name="connsiteY0" fmla="*/ 16625 h 2601883"/>
              <a:gd name="connsiteX1" fmla="*/ 0 w 789709"/>
              <a:gd name="connsiteY1" fmla="*/ 2394065 h 2601883"/>
              <a:gd name="connsiteX2" fmla="*/ 0 w 789709"/>
              <a:gd name="connsiteY2" fmla="*/ 2601883 h 2601883"/>
              <a:gd name="connsiteX3" fmla="*/ 789709 w 789709"/>
              <a:gd name="connsiteY3" fmla="*/ 0 h 2601883"/>
              <a:gd name="connsiteX4" fmla="*/ 714895 w 789709"/>
              <a:gd name="connsiteY4" fmla="*/ 16625 h 2601883"/>
              <a:gd name="connsiteX0" fmla="*/ 714895 w 789709"/>
              <a:gd name="connsiteY0" fmla="*/ 0 h 2606194"/>
              <a:gd name="connsiteX1" fmla="*/ 0 w 789709"/>
              <a:gd name="connsiteY1" fmla="*/ 2398376 h 2606194"/>
              <a:gd name="connsiteX2" fmla="*/ 0 w 789709"/>
              <a:gd name="connsiteY2" fmla="*/ 2606194 h 2606194"/>
              <a:gd name="connsiteX3" fmla="*/ 789709 w 789709"/>
              <a:gd name="connsiteY3" fmla="*/ 4311 h 2606194"/>
              <a:gd name="connsiteX4" fmla="*/ 714895 w 789709"/>
              <a:gd name="connsiteY4" fmla="*/ 0 h 2606194"/>
              <a:gd name="connsiteX0" fmla="*/ 714895 w 793310"/>
              <a:gd name="connsiteY0" fmla="*/ 3280 h 2609474"/>
              <a:gd name="connsiteX1" fmla="*/ 0 w 793310"/>
              <a:gd name="connsiteY1" fmla="*/ 2401656 h 2609474"/>
              <a:gd name="connsiteX2" fmla="*/ 0 w 793310"/>
              <a:gd name="connsiteY2" fmla="*/ 2609474 h 2609474"/>
              <a:gd name="connsiteX3" fmla="*/ 793310 w 793310"/>
              <a:gd name="connsiteY3" fmla="*/ 0 h 2609474"/>
              <a:gd name="connsiteX4" fmla="*/ 714895 w 793310"/>
              <a:gd name="connsiteY4" fmla="*/ 3280 h 2609474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3 h 2606194"/>
              <a:gd name="connsiteX4" fmla="*/ 714895 w 790358"/>
              <a:gd name="connsiteY4" fmla="*/ 0 h 2606194"/>
              <a:gd name="connsiteX0" fmla="*/ 714895 w 793310"/>
              <a:gd name="connsiteY0" fmla="*/ 12612 h 2618806"/>
              <a:gd name="connsiteX1" fmla="*/ 0 w 793310"/>
              <a:gd name="connsiteY1" fmla="*/ 2410988 h 2618806"/>
              <a:gd name="connsiteX2" fmla="*/ 0 w 793310"/>
              <a:gd name="connsiteY2" fmla="*/ 2618806 h 2618806"/>
              <a:gd name="connsiteX3" fmla="*/ 793310 w 793310"/>
              <a:gd name="connsiteY3" fmla="*/ 0 h 2618806"/>
              <a:gd name="connsiteX4" fmla="*/ 714895 w 793310"/>
              <a:gd name="connsiteY4" fmla="*/ 12612 h 2618806"/>
              <a:gd name="connsiteX0" fmla="*/ 714895 w 796262"/>
              <a:gd name="connsiteY0" fmla="*/ 0 h 2606194"/>
              <a:gd name="connsiteX1" fmla="*/ 0 w 796262"/>
              <a:gd name="connsiteY1" fmla="*/ 2398376 h 2606194"/>
              <a:gd name="connsiteX2" fmla="*/ 0 w 796262"/>
              <a:gd name="connsiteY2" fmla="*/ 2606194 h 2606194"/>
              <a:gd name="connsiteX3" fmla="*/ 796262 w 796262"/>
              <a:gd name="connsiteY3" fmla="*/ 15387 h 2606194"/>
              <a:gd name="connsiteX4" fmla="*/ 714895 w 796262"/>
              <a:gd name="connsiteY4" fmla="*/ 0 h 2606194"/>
              <a:gd name="connsiteX0" fmla="*/ 714895 w 799214"/>
              <a:gd name="connsiteY0" fmla="*/ 15723 h 2621917"/>
              <a:gd name="connsiteX1" fmla="*/ 0 w 799214"/>
              <a:gd name="connsiteY1" fmla="*/ 2414099 h 2621917"/>
              <a:gd name="connsiteX2" fmla="*/ 0 w 799214"/>
              <a:gd name="connsiteY2" fmla="*/ 2621917 h 2621917"/>
              <a:gd name="connsiteX3" fmla="*/ 799214 w 799214"/>
              <a:gd name="connsiteY3" fmla="*/ 0 h 2621917"/>
              <a:gd name="connsiteX4" fmla="*/ 714895 w 799214"/>
              <a:gd name="connsiteY4" fmla="*/ 15723 h 2621917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5 h 2606194"/>
              <a:gd name="connsiteX4" fmla="*/ 714895 w 790358"/>
              <a:gd name="connsiteY4" fmla="*/ 0 h 2606194"/>
              <a:gd name="connsiteX0" fmla="*/ 714895 w 793087"/>
              <a:gd name="connsiteY0" fmla="*/ 11202 h 2617396"/>
              <a:gd name="connsiteX1" fmla="*/ 0 w 793087"/>
              <a:gd name="connsiteY1" fmla="*/ 2409578 h 2617396"/>
              <a:gd name="connsiteX2" fmla="*/ 0 w 793087"/>
              <a:gd name="connsiteY2" fmla="*/ 2617396 h 2617396"/>
              <a:gd name="connsiteX3" fmla="*/ 793087 w 793087"/>
              <a:gd name="connsiteY3" fmla="*/ 0 h 2617396"/>
              <a:gd name="connsiteX4" fmla="*/ 714895 w 793087"/>
              <a:gd name="connsiteY4" fmla="*/ 11202 h 2617396"/>
              <a:gd name="connsiteX0" fmla="*/ 714896 w 793087"/>
              <a:gd name="connsiteY0" fmla="*/ 0 h 2617699"/>
              <a:gd name="connsiteX1" fmla="*/ 0 w 793087"/>
              <a:gd name="connsiteY1" fmla="*/ 2409881 h 2617699"/>
              <a:gd name="connsiteX2" fmla="*/ 0 w 793087"/>
              <a:gd name="connsiteY2" fmla="*/ 2617699 h 2617699"/>
              <a:gd name="connsiteX3" fmla="*/ 793087 w 793087"/>
              <a:gd name="connsiteY3" fmla="*/ 303 h 2617699"/>
              <a:gd name="connsiteX4" fmla="*/ 714896 w 793087"/>
              <a:gd name="connsiteY4" fmla="*/ 0 h 2617699"/>
              <a:gd name="connsiteX0" fmla="*/ 2050497 w 2128688"/>
              <a:gd name="connsiteY0" fmla="*/ 0 h 6831955"/>
              <a:gd name="connsiteX1" fmla="*/ 1335601 w 2128688"/>
              <a:gd name="connsiteY1" fmla="*/ 2409881 h 6831955"/>
              <a:gd name="connsiteX2" fmla="*/ 0 w 2128688"/>
              <a:gd name="connsiteY2" fmla="*/ 6831955 h 6831955"/>
              <a:gd name="connsiteX3" fmla="*/ 2128688 w 2128688"/>
              <a:gd name="connsiteY3" fmla="*/ 303 h 6831955"/>
              <a:gd name="connsiteX4" fmla="*/ 2050497 w 2128688"/>
              <a:gd name="connsiteY4" fmla="*/ 0 h 6831955"/>
              <a:gd name="connsiteX0" fmla="*/ 2129062 w 2207253"/>
              <a:gd name="connsiteY0" fmla="*/ 0 h 6832482"/>
              <a:gd name="connsiteX1" fmla="*/ 0 w 2207253"/>
              <a:gd name="connsiteY1" fmla="*/ 6832482 h 6832482"/>
              <a:gd name="connsiteX2" fmla="*/ 78565 w 2207253"/>
              <a:gd name="connsiteY2" fmla="*/ 6831955 h 6832482"/>
              <a:gd name="connsiteX3" fmla="*/ 2207253 w 2207253"/>
              <a:gd name="connsiteY3" fmla="*/ 303 h 6832482"/>
              <a:gd name="connsiteX4" fmla="*/ 2129062 w 2207253"/>
              <a:gd name="connsiteY4" fmla="*/ 0 h 6832482"/>
              <a:gd name="connsiteX0" fmla="*/ 2464748 w 2542939"/>
              <a:gd name="connsiteY0" fmla="*/ 0 h 6832482"/>
              <a:gd name="connsiteX1" fmla="*/ 0 w 2542939"/>
              <a:gd name="connsiteY1" fmla="*/ 6832482 h 6832482"/>
              <a:gd name="connsiteX2" fmla="*/ 414251 w 2542939"/>
              <a:gd name="connsiteY2" fmla="*/ 6831955 h 6832482"/>
              <a:gd name="connsiteX3" fmla="*/ 2542939 w 2542939"/>
              <a:gd name="connsiteY3" fmla="*/ 303 h 6832482"/>
              <a:gd name="connsiteX4" fmla="*/ 2464748 w 2542939"/>
              <a:gd name="connsiteY4" fmla="*/ 0 h 6832482"/>
              <a:gd name="connsiteX0" fmla="*/ 2464748 w 2542939"/>
              <a:gd name="connsiteY0" fmla="*/ 0 h 6835841"/>
              <a:gd name="connsiteX1" fmla="*/ 0 w 2542939"/>
              <a:gd name="connsiteY1" fmla="*/ 6832482 h 6835841"/>
              <a:gd name="connsiteX2" fmla="*/ 53842 w 2542939"/>
              <a:gd name="connsiteY2" fmla="*/ 6835841 h 6835841"/>
              <a:gd name="connsiteX3" fmla="*/ 2542939 w 2542939"/>
              <a:gd name="connsiteY3" fmla="*/ 303 h 6835841"/>
              <a:gd name="connsiteX4" fmla="*/ 2464748 w 2542939"/>
              <a:gd name="connsiteY4" fmla="*/ 0 h 6835841"/>
              <a:gd name="connsiteX0" fmla="*/ 2464748 w 2542939"/>
              <a:gd name="connsiteY0" fmla="*/ 0 h 6832482"/>
              <a:gd name="connsiteX1" fmla="*/ 0 w 2542939"/>
              <a:gd name="connsiteY1" fmla="*/ 6832482 h 6832482"/>
              <a:gd name="connsiteX2" fmla="*/ 76363 w 2542939"/>
              <a:gd name="connsiteY2" fmla="*/ 6815933 h 6832482"/>
              <a:gd name="connsiteX3" fmla="*/ 2542939 w 2542939"/>
              <a:gd name="connsiteY3" fmla="*/ 303 h 6832482"/>
              <a:gd name="connsiteX4" fmla="*/ 2464748 w 2542939"/>
              <a:gd name="connsiteY4" fmla="*/ 0 h 6832482"/>
              <a:gd name="connsiteX0" fmla="*/ 2472255 w 2550446"/>
              <a:gd name="connsiteY0" fmla="*/ 0 h 6815933"/>
              <a:gd name="connsiteX1" fmla="*/ 0 w 2550446"/>
              <a:gd name="connsiteY1" fmla="*/ 6815892 h 6815933"/>
              <a:gd name="connsiteX2" fmla="*/ 83870 w 2550446"/>
              <a:gd name="connsiteY2" fmla="*/ 6815933 h 6815933"/>
              <a:gd name="connsiteX3" fmla="*/ 2550446 w 2550446"/>
              <a:gd name="connsiteY3" fmla="*/ 303 h 6815933"/>
              <a:gd name="connsiteX4" fmla="*/ 2472255 w 2550446"/>
              <a:gd name="connsiteY4" fmla="*/ 0 h 6815933"/>
              <a:gd name="connsiteX0" fmla="*/ 2472255 w 2550446"/>
              <a:gd name="connsiteY0" fmla="*/ 0 h 6819251"/>
              <a:gd name="connsiteX1" fmla="*/ 0 w 2550446"/>
              <a:gd name="connsiteY1" fmla="*/ 6815892 h 6819251"/>
              <a:gd name="connsiteX2" fmla="*/ 76363 w 2550446"/>
              <a:gd name="connsiteY2" fmla="*/ 6819251 h 6819251"/>
              <a:gd name="connsiteX3" fmla="*/ 2550446 w 2550446"/>
              <a:gd name="connsiteY3" fmla="*/ 303 h 6819251"/>
              <a:gd name="connsiteX4" fmla="*/ 2472255 w 2550446"/>
              <a:gd name="connsiteY4" fmla="*/ 0 h 6819251"/>
              <a:gd name="connsiteX0" fmla="*/ 2472255 w 2695414"/>
              <a:gd name="connsiteY0" fmla="*/ 0 h 6819251"/>
              <a:gd name="connsiteX1" fmla="*/ 0 w 2695414"/>
              <a:gd name="connsiteY1" fmla="*/ 6815892 h 6819251"/>
              <a:gd name="connsiteX2" fmla="*/ 76363 w 2695414"/>
              <a:gd name="connsiteY2" fmla="*/ 6819251 h 6819251"/>
              <a:gd name="connsiteX3" fmla="*/ 2695414 w 2695414"/>
              <a:gd name="connsiteY3" fmla="*/ 5140 h 6819251"/>
              <a:gd name="connsiteX4" fmla="*/ 2472255 w 2695414"/>
              <a:gd name="connsiteY4" fmla="*/ 0 h 6819251"/>
              <a:gd name="connsiteX0" fmla="*/ 2347997 w 2695414"/>
              <a:gd name="connsiteY0" fmla="*/ 0 h 6819251"/>
              <a:gd name="connsiteX1" fmla="*/ 0 w 2695414"/>
              <a:gd name="connsiteY1" fmla="*/ 6815892 h 6819251"/>
              <a:gd name="connsiteX2" fmla="*/ 76363 w 2695414"/>
              <a:gd name="connsiteY2" fmla="*/ 6819251 h 6819251"/>
              <a:gd name="connsiteX3" fmla="*/ 2695414 w 2695414"/>
              <a:gd name="connsiteY3" fmla="*/ 5140 h 6819251"/>
              <a:gd name="connsiteX4" fmla="*/ 2347997 w 2695414"/>
              <a:gd name="connsiteY4" fmla="*/ 0 h 6819251"/>
              <a:gd name="connsiteX0" fmla="*/ 2347997 w 2695414"/>
              <a:gd name="connsiteY0" fmla="*/ 0 h 6819251"/>
              <a:gd name="connsiteX1" fmla="*/ 0 w 2695414"/>
              <a:gd name="connsiteY1" fmla="*/ 6815892 h 6819251"/>
              <a:gd name="connsiteX2" fmla="*/ 200622 w 2695414"/>
              <a:gd name="connsiteY2" fmla="*/ 6819251 h 6819251"/>
              <a:gd name="connsiteX3" fmla="*/ 2695414 w 2695414"/>
              <a:gd name="connsiteY3" fmla="*/ 5140 h 6819251"/>
              <a:gd name="connsiteX4" fmla="*/ 2347997 w 2695414"/>
              <a:gd name="connsiteY4" fmla="*/ 0 h 6819251"/>
              <a:gd name="connsiteX0" fmla="*/ 2472254 w 2819671"/>
              <a:gd name="connsiteY0" fmla="*/ 0 h 6820729"/>
              <a:gd name="connsiteX1" fmla="*/ 0 w 2819671"/>
              <a:gd name="connsiteY1" fmla="*/ 6820729 h 6820729"/>
              <a:gd name="connsiteX2" fmla="*/ 324879 w 2819671"/>
              <a:gd name="connsiteY2" fmla="*/ 6819251 h 6820729"/>
              <a:gd name="connsiteX3" fmla="*/ 2819671 w 2819671"/>
              <a:gd name="connsiteY3" fmla="*/ 5140 h 6820729"/>
              <a:gd name="connsiteX4" fmla="*/ 2472254 w 2819671"/>
              <a:gd name="connsiteY4" fmla="*/ 0 h 6820729"/>
              <a:gd name="connsiteX0" fmla="*/ 2472254 w 2819671"/>
              <a:gd name="connsiteY0" fmla="*/ 0 h 6820729"/>
              <a:gd name="connsiteX1" fmla="*/ 0 w 2819671"/>
              <a:gd name="connsiteY1" fmla="*/ 6820729 h 6820729"/>
              <a:gd name="connsiteX2" fmla="*/ 324879 w 2819671"/>
              <a:gd name="connsiteY2" fmla="*/ 6819251 h 6820729"/>
              <a:gd name="connsiteX3" fmla="*/ 2819671 w 2819671"/>
              <a:gd name="connsiteY3" fmla="*/ 1429 h 6820729"/>
              <a:gd name="connsiteX4" fmla="*/ 2472254 w 2819671"/>
              <a:gd name="connsiteY4" fmla="*/ 0 h 6820729"/>
              <a:gd name="connsiteX0" fmla="*/ 2472254 w 2819671"/>
              <a:gd name="connsiteY0" fmla="*/ 0 h 6820729"/>
              <a:gd name="connsiteX1" fmla="*/ 0 w 2819671"/>
              <a:gd name="connsiteY1" fmla="*/ 6820729 h 6820729"/>
              <a:gd name="connsiteX2" fmla="*/ 324879 w 2819671"/>
              <a:gd name="connsiteY2" fmla="*/ 6819251 h 6820729"/>
              <a:gd name="connsiteX3" fmla="*/ 2819671 w 2819671"/>
              <a:gd name="connsiteY3" fmla="*/ 1429 h 6820729"/>
              <a:gd name="connsiteX4" fmla="*/ 2472254 w 2819671"/>
              <a:gd name="connsiteY4" fmla="*/ 0 h 6820729"/>
              <a:gd name="connsiteX0" fmla="*/ 2472254 w 2819671"/>
              <a:gd name="connsiteY0" fmla="*/ 1572 h 6822301"/>
              <a:gd name="connsiteX1" fmla="*/ 0 w 2819671"/>
              <a:gd name="connsiteY1" fmla="*/ 6822301 h 6822301"/>
              <a:gd name="connsiteX2" fmla="*/ 324879 w 2819671"/>
              <a:gd name="connsiteY2" fmla="*/ 6820823 h 6822301"/>
              <a:gd name="connsiteX3" fmla="*/ 2819671 w 2819671"/>
              <a:gd name="connsiteY3" fmla="*/ 0 h 6822301"/>
              <a:gd name="connsiteX4" fmla="*/ 2472254 w 2819671"/>
              <a:gd name="connsiteY4" fmla="*/ 1572 h 6822301"/>
              <a:gd name="connsiteX0" fmla="*/ 2472254 w 2819671"/>
              <a:gd name="connsiteY0" fmla="*/ 1572 h 6822301"/>
              <a:gd name="connsiteX1" fmla="*/ 0 w 2819671"/>
              <a:gd name="connsiteY1" fmla="*/ 6822301 h 6822301"/>
              <a:gd name="connsiteX2" fmla="*/ 324880 w 2819671"/>
              <a:gd name="connsiteY2" fmla="*/ 6820823 h 6822301"/>
              <a:gd name="connsiteX3" fmla="*/ 2819671 w 2819671"/>
              <a:gd name="connsiteY3" fmla="*/ 0 h 6822301"/>
              <a:gd name="connsiteX4" fmla="*/ 2472254 w 2819671"/>
              <a:gd name="connsiteY4" fmla="*/ 1572 h 6822301"/>
              <a:gd name="connsiteX0" fmla="*/ 2472254 w 2819671"/>
              <a:gd name="connsiteY0" fmla="*/ 1572 h 6822301"/>
              <a:gd name="connsiteX1" fmla="*/ 0 w 2819671"/>
              <a:gd name="connsiteY1" fmla="*/ 6822301 h 6822301"/>
              <a:gd name="connsiteX2" fmla="*/ 324880 w 2819671"/>
              <a:gd name="connsiteY2" fmla="*/ 6820823 h 6822301"/>
              <a:gd name="connsiteX3" fmla="*/ 2819671 w 2819671"/>
              <a:gd name="connsiteY3" fmla="*/ 0 h 6822301"/>
              <a:gd name="connsiteX4" fmla="*/ 2472254 w 2819671"/>
              <a:gd name="connsiteY4" fmla="*/ 1572 h 6822301"/>
              <a:gd name="connsiteX0" fmla="*/ 2472254 w 2819671"/>
              <a:gd name="connsiteY0" fmla="*/ 1572 h 6826825"/>
              <a:gd name="connsiteX1" fmla="*/ 0 w 2819671"/>
              <a:gd name="connsiteY1" fmla="*/ 6822301 h 6826825"/>
              <a:gd name="connsiteX2" fmla="*/ 312029 w 2819671"/>
              <a:gd name="connsiteY2" fmla="*/ 6826825 h 6826825"/>
              <a:gd name="connsiteX3" fmla="*/ 2819671 w 2819671"/>
              <a:gd name="connsiteY3" fmla="*/ 0 h 6826825"/>
              <a:gd name="connsiteX4" fmla="*/ 2472254 w 2819671"/>
              <a:gd name="connsiteY4" fmla="*/ 1572 h 6826825"/>
              <a:gd name="connsiteX0" fmla="*/ 2472254 w 2819671"/>
              <a:gd name="connsiteY0" fmla="*/ 1572 h 6823929"/>
              <a:gd name="connsiteX1" fmla="*/ 0 w 2819671"/>
              <a:gd name="connsiteY1" fmla="*/ 6822301 h 6823929"/>
              <a:gd name="connsiteX2" fmla="*/ 299630 w 2819671"/>
              <a:gd name="connsiteY2" fmla="*/ 6823929 h 6823929"/>
              <a:gd name="connsiteX3" fmla="*/ 2819671 w 2819671"/>
              <a:gd name="connsiteY3" fmla="*/ 0 h 6823929"/>
              <a:gd name="connsiteX4" fmla="*/ 2472254 w 2819671"/>
              <a:gd name="connsiteY4" fmla="*/ 1572 h 682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671" h="6823929">
                <a:moveTo>
                  <a:pt x="2472254" y="1572"/>
                </a:moveTo>
                <a:lnTo>
                  <a:pt x="0" y="6822301"/>
                </a:lnTo>
                <a:lnTo>
                  <a:pt x="299630" y="6823929"/>
                </a:lnTo>
                <a:lnTo>
                  <a:pt x="2819671" y="0"/>
                </a:lnTo>
                <a:lnTo>
                  <a:pt x="2472254" y="1572"/>
                </a:lnTo>
                <a:close/>
              </a:path>
            </a:pathLst>
          </a:custGeom>
          <a:solidFill>
            <a:srgbClr val="00A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aseline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14635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chapitre Cession &amp; Acquisition">
    <p:bg>
      <p:bgPr>
        <a:solidFill>
          <a:srgbClr val="00736A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5B775374-A4F1-20D5-D949-E61A9A397957}"/>
              </a:ext>
            </a:extLst>
          </p:cNvPr>
          <p:cNvSpPr/>
          <p:nvPr/>
        </p:nvSpPr>
        <p:spPr>
          <a:xfrm>
            <a:off x="-9525" y="-14398"/>
            <a:ext cx="8084709" cy="3259752"/>
          </a:xfrm>
          <a:custGeom>
            <a:avLst/>
            <a:gdLst>
              <a:gd name="connsiteX0" fmla="*/ 0 w 8079971"/>
              <a:gd name="connsiteY0" fmla="*/ 16626 h 3266902"/>
              <a:gd name="connsiteX1" fmla="*/ 0 w 8079971"/>
              <a:gd name="connsiteY1" fmla="*/ 2468880 h 3266902"/>
              <a:gd name="connsiteX2" fmla="*/ 814648 w 8079971"/>
              <a:gd name="connsiteY2" fmla="*/ 3266902 h 3266902"/>
              <a:gd name="connsiteX3" fmla="*/ 8079971 w 8079971"/>
              <a:gd name="connsiteY3" fmla="*/ 0 h 3266902"/>
              <a:gd name="connsiteX4" fmla="*/ 0 w 8079971"/>
              <a:gd name="connsiteY4" fmla="*/ 16626 h 3266902"/>
              <a:gd name="connsiteX0" fmla="*/ 0 w 8079971"/>
              <a:gd name="connsiteY0" fmla="*/ 7150 h 3266902"/>
              <a:gd name="connsiteX1" fmla="*/ 0 w 8079971"/>
              <a:gd name="connsiteY1" fmla="*/ 2468880 h 3266902"/>
              <a:gd name="connsiteX2" fmla="*/ 814648 w 8079971"/>
              <a:gd name="connsiteY2" fmla="*/ 3266902 h 3266902"/>
              <a:gd name="connsiteX3" fmla="*/ 8079971 w 8079971"/>
              <a:gd name="connsiteY3" fmla="*/ 0 h 3266902"/>
              <a:gd name="connsiteX4" fmla="*/ 0 w 8079971"/>
              <a:gd name="connsiteY4" fmla="*/ 7150 h 3266902"/>
              <a:gd name="connsiteX0" fmla="*/ 0 w 8084709"/>
              <a:gd name="connsiteY0" fmla="*/ 0 h 3259752"/>
              <a:gd name="connsiteX1" fmla="*/ 0 w 8084709"/>
              <a:gd name="connsiteY1" fmla="*/ 2461730 h 3259752"/>
              <a:gd name="connsiteX2" fmla="*/ 814648 w 8084709"/>
              <a:gd name="connsiteY2" fmla="*/ 3259752 h 3259752"/>
              <a:gd name="connsiteX3" fmla="*/ 8084709 w 8084709"/>
              <a:gd name="connsiteY3" fmla="*/ 2326 h 3259752"/>
              <a:gd name="connsiteX4" fmla="*/ 0 w 8084709"/>
              <a:gd name="connsiteY4" fmla="*/ 0 h 325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4709" h="3259752">
                <a:moveTo>
                  <a:pt x="0" y="0"/>
                </a:moveTo>
                <a:lnTo>
                  <a:pt x="0" y="2461730"/>
                </a:lnTo>
                <a:lnTo>
                  <a:pt x="814648" y="3259752"/>
                </a:lnTo>
                <a:lnTo>
                  <a:pt x="8084709" y="2326"/>
                </a:lnTo>
                <a:lnTo>
                  <a:pt x="0" y="0"/>
                </a:lnTo>
                <a:close/>
              </a:path>
            </a:pathLst>
          </a:custGeom>
          <a:solidFill>
            <a:srgbClr val="007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  </a:t>
            </a: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B8229A2A-874F-3FEA-5E6D-EA1F3B5B0808}"/>
              </a:ext>
            </a:extLst>
          </p:cNvPr>
          <p:cNvSpPr/>
          <p:nvPr/>
        </p:nvSpPr>
        <p:spPr>
          <a:xfrm>
            <a:off x="6238600" y="885423"/>
            <a:ext cx="5963719" cy="5987063"/>
          </a:xfrm>
          <a:custGeom>
            <a:avLst/>
            <a:gdLst>
              <a:gd name="connsiteX0" fmla="*/ 5958038 w 5967663"/>
              <a:gd name="connsiteY0" fmla="*/ 0 h 5996539"/>
              <a:gd name="connsiteX1" fmla="*/ 0 w 5967663"/>
              <a:gd name="connsiteY1" fmla="*/ 5996539 h 5996539"/>
              <a:gd name="connsiteX2" fmla="*/ 5967663 w 5967663"/>
              <a:gd name="connsiteY2" fmla="*/ 5967663 h 5996539"/>
              <a:gd name="connsiteX3" fmla="*/ 5958038 w 5967663"/>
              <a:gd name="connsiteY3" fmla="*/ 0 h 5996539"/>
              <a:gd name="connsiteX0" fmla="*/ 5958038 w 5967663"/>
              <a:gd name="connsiteY0" fmla="*/ 0 h 5996539"/>
              <a:gd name="connsiteX1" fmla="*/ 0 w 5967663"/>
              <a:gd name="connsiteY1" fmla="*/ 5996539 h 5996539"/>
              <a:gd name="connsiteX2" fmla="*/ 5967663 w 5967663"/>
              <a:gd name="connsiteY2" fmla="*/ 5986615 h 5996539"/>
              <a:gd name="connsiteX3" fmla="*/ 5958038 w 5967663"/>
              <a:gd name="connsiteY3" fmla="*/ 0 h 5996539"/>
              <a:gd name="connsiteX0" fmla="*/ 5953300 w 5962925"/>
              <a:gd name="connsiteY0" fmla="*/ 0 h 5987063"/>
              <a:gd name="connsiteX1" fmla="*/ 0 w 5962925"/>
              <a:gd name="connsiteY1" fmla="*/ 5987063 h 5987063"/>
              <a:gd name="connsiteX2" fmla="*/ 5962925 w 5962925"/>
              <a:gd name="connsiteY2" fmla="*/ 5986615 h 5987063"/>
              <a:gd name="connsiteX3" fmla="*/ 5953300 w 5962925"/>
              <a:gd name="connsiteY3" fmla="*/ 0 h 5987063"/>
              <a:gd name="connsiteX0" fmla="*/ 5962776 w 5963719"/>
              <a:gd name="connsiteY0" fmla="*/ 0 h 5987063"/>
              <a:gd name="connsiteX1" fmla="*/ 0 w 5963719"/>
              <a:gd name="connsiteY1" fmla="*/ 5987063 h 5987063"/>
              <a:gd name="connsiteX2" fmla="*/ 5962925 w 5963719"/>
              <a:gd name="connsiteY2" fmla="*/ 5986615 h 5987063"/>
              <a:gd name="connsiteX3" fmla="*/ 5962776 w 5963719"/>
              <a:gd name="connsiteY3" fmla="*/ 0 h 598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719" h="5987063">
                <a:moveTo>
                  <a:pt x="5962776" y="0"/>
                </a:moveTo>
                <a:lnTo>
                  <a:pt x="0" y="5987063"/>
                </a:lnTo>
                <a:lnTo>
                  <a:pt x="5962925" y="5986615"/>
                </a:lnTo>
                <a:cubicBezTo>
                  <a:pt x="5959717" y="3994186"/>
                  <a:pt x="5965984" y="1982804"/>
                  <a:pt x="5962776" y="0"/>
                </a:cubicBezTo>
                <a:close/>
              </a:path>
            </a:pathLst>
          </a:custGeom>
          <a:solidFill>
            <a:srgbClr val="007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BBADB6E-EF83-2B69-820F-9025871EA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749" y="3874168"/>
            <a:ext cx="6983902" cy="185877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>
                <a:latin typeface="+mj-lt"/>
              </a:defRPr>
            </a:lvl1pPr>
          </a:lstStyle>
          <a:p>
            <a:r>
              <a:rPr lang="fr-FR" dirty="0"/>
              <a:t>Titre chapitre</a:t>
            </a:r>
            <a:br>
              <a:rPr lang="fr-FR" dirty="0"/>
            </a:br>
            <a:r>
              <a:rPr lang="fr-FR" dirty="0"/>
              <a:t>Cession &amp; Acquisition</a:t>
            </a:r>
          </a:p>
        </p:txBody>
      </p:sp>
      <p:grpSp>
        <p:nvGrpSpPr>
          <p:cNvPr id="84" name="Graphique 3">
            <a:extLst>
              <a:ext uri="{FF2B5EF4-FFF2-40B4-BE49-F238E27FC236}">
                <a16:creationId xmlns:a16="http://schemas.microsoft.com/office/drawing/2014/main" id="{F10CEA32-7C4C-1832-5136-D34B1AD2E08B}"/>
              </a:ext>
            </a:extLst>
          </p:cNvPr>
          <p:cNvGrpSpPr/>
          <p:nvPr/>
        </p:nvGrpSpPr>
        <p:grpSpPr>
          <a:xfrm>
            <a:off x="9375350" y="5940920"/>
            <a:ext cx="2228493" cy="418731"/>
            <a:chOff x="9038423" y="5823604"/>
            <a:chExt cx="2498917" cy="469543"/>
          </a:xfrm>
          <a:solidFill>
            <a:schemeClr val="bg1"/>
          </a:solidFill>
        </p:grpSpPr>
        <p:grpSp>
          <p:nvGrpSpPr>
            <p:cNvPr id="85" name="Graphique 3">
              <a:extLst>
                <a:ext uri="{FF2B5EF4-FFF2-40B4-BE49-F238E27FC236}">
                  <a16:creationId xmlns:a16="http://schemas.microsoft.com/office/drawing/2014/main" id="{A74F1EC2-1ED0-15E9-6521-7D8CF4C8E2F9}"/>
                </a:ext>
              </a:extLst>
            </p:cNvPr>
            <p:cNvGrpSpPr/>
            <p:nvPr/>
          </p:nvGrpSpPr>
          <p:grpSpPr>
            <a:xfrm>
              <a:off x="10059818" y="5823604"/>
              <a:ext cx="1477522" cy="469543"/>
              <a:chOff x="10059818" y="5823604"/>
              <a:chExt cx="1477522" cy="469543"/>
            </a:xfrm>
            <a:grpFill/>
          </p:grpSpPr>
          <p:sp>
            <p:nvSpPr>
              <p:cNvPr id="88" name="Forme libre 87">
                <a:extLst>
                  <a:ext uri="{FF2B5EF4-FFF2-40B4-BE49-F238E27FC236}">
                    <a16:creationId xmlns:a16="http://schemas.microsoft.com/office/drawing/2014/main" id="{78D140B9-DBAF-6698-DAF5-66A1842FC3C0}"/>
                  </a:ext>
                </a:extLst>
              </p:cNvPr>
              <p:cNvSpPr/>
              <p:nvPr/>
            </p:nvSpPr>
            <p:spPr>
              <a:xfrm>
                <a:off x="10059818" y="5836468"/>
                <a:ext cx="246075" cy="164125"/>
              </a:xfrm>
              <a:custGeom>
                <a:avLst/>
                <a:gdLst>
                  <a:gd name="connsiteX0" fmla="*/ 0 w 246075"/>
                  <a:gd name="connsiteY0" fmla="*/ 0 h 164125"/>
                  <a:gd name="connsiteX1" fmla="*/ 31107 w 246075"/>
                  <a:gd name="connsiteY1" fmla="*/ 0 h 164125"/>
                  <a:gd name="connsiteX2" fmla="*/ 69055 w 246075"/>
                  <a:gd name="connsiteY2" fmla="*/ 109667 h 164125"/>
                  <a:gd name="connsiteX3" fmla="*/ 70765 w 246075"/>
                  <a:gd name="connsiteY3" fmla="*/ 109667 h 164125"/>
                  <a:gd name="connsiteX4" fmla="*/ 114379 w 246075"/>
                  <a:gd name="connsiteY4" fmla="*/ 0 h 164125"/>
                  <a:gd name="connsiteX5" fmla="*/ 131696 w 246075"/>
                  <a:gd name="connsiteY5" fmla="*/ 0 h 164125"/>
                  <a:gd name="connsiteX6" fmla="*/ 175096 w 246075"/>
                  <a:gd name="connsiteY6" fmla="*/ 109667 h 164125"/>
                  <a:gd name="connsiteX7" fmla="*/ 176807 w 246075"/>
                  <a:gd name="connsiteY7" fmla="*/ 109667 h 164125"/>
                  <a:gd name="connsiteX8" fmla="*/ 214755 w 246075"/>
                  <a:gd name="connsiteY8" fmla="*/ 0 h 164125"/>
                  <a:gd name="connsiteX9" fmla="*/ 246076 w 246075"/>
                  <a:gd name="connsiteY9" fmla="*/ 0 h 164125"/>
                  <a:gd name="connsiteX10" fmla="*/ 185358 w 246075"/>
                  <a:gd name="connsiteY10" fmla="*/ 164126 h 164125"/>
                  <a:gd name="connsiteX11" fmla="*/ 170393 w 246075"/>
                  <a:gd name="connsiteY11" fmla="*/ 164126 h 164125"/>
                  <a:gd name="connsiteX12" fmla="*/ 123893 w 246075"/>
                  <a:gd name="connsiteY12" fmla="*/ 46847 h 164125"/>
                  <a:gd name="connsiteX13" fmla="*/ 122183 w 246075"/>
                  <a:gd name="connsiteY13" fmla="*/ 46847 h 164125"/>
                  <a:gd name="connsiteX14" fmla="*/ 75469 w 246075"/>
                  <a:gd name="connsiteY14" fmla="*/ 164126 h 164125"/>
                  <a:gd name="connsiteX15" fmla="*/ 60717 w 246075"/>
                  <a:gd name="connsiteY15" fmla="*/ 164126 h 164125"/>
                  <a:gd name="connsiteX16" fmla="*/ 0 w 246075"/>
                  <a:gd name="connsiteY16" fmla="*/ 0 h 16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075" h="164125">
                    <a:moveTo>
                      <a:pt x="0" y="0"/>
                    </a:moveTo>
                    <a:lnTo>
                      <a:pt x="31107" y="0"/>
                    </a:lnTo>
                    <a:lnTo>
                      <a:pt x="69055" y="109667"/>
                    </a:lnTo>
                    <a:lnTo>
                      <a:pt x="70765" y="109667"/>
                    </a:lnTo>
                    <a:lnTo>
                      <a:pt x="114379" y="0"/>
                    </a:lnTo>
                    <a:lnTo>
                      <a:pt x="131696" y="0"/>
                    </a:lnTo>
                    <a:lnTo>
                      <a:pt x="175096" y="109667"/>
                    </a:lnTo>
                    <a:lnTo>
                      <a:pt x="176807" y="109667"/>
                    </a:lnTo>
                    <a:lnTo>
                      <a:pt x="214755" y="0"/>
                    </a:lnTo>
                    <a:lnTo>
                      <a:pt x="246076" y="0"/>
                    </a:lnTo>
                    <a:lnTo>
                      <a:pt x="185358" y="164126"/>
                    </a:lnTo>
                    <a:lnTo>
                      <a:pt x="170393" y="164126"/>
                    </a:lnTo>
                    <a:lnTo>
                      <a:pt x="123893" y="46847"/>
                    </a:lnTo>
                    <a:lnTo>
                      <a:pt x="122183" y="46847"/>
                    </a:lnTo>
                    <a:lnTo>
                      <a:pt x="75469" y="164126"/>
                    </a:lnTo>
                    <a:lnTo>
                      <a:pt x="60717" y="1641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89" name="Forme libre 88">
                <a:extLst>
                  <a:ext uri="{FF2B5EF4-FFF2-40B4-BE49-F238E27FC236}">
                    <a16:creationId xmlns:a16="http://schemas.microsoft.com/office/drawing/2014/main" id="{18DB54D4-F888-3B4F-D52E-0C8EDBB822B0}"/>
                  </a:ext>
                </a:extLst>
              </p:cNvPr>
              <p:cNvSpPr/>
              <p:nvPr/>
            </p:nvSpPr>
            <p:spPr>
              <a:xfrm>
                <a:off x="10301511" y="5876883"/>
                <a:ext cx="130948" cy="127034"/>
              </a:xfrm>
              <a:custGeom>
                <a:avLst/>
                <a:gdLst>
                  <a:gd name="connsiteX0" fmla="*/ 0 w 130948"/>
                  <a:gd name="connsiteY0" fmla="*/ 64643 h 127034"/>
                  <a:gd name="connsiteX1" fmla="*/ 62107 w 130948"/>
                  <a:gd name="connsiteY1" fmla="*/ 0 h 127034"/>
                  <a:gd name="connsiteX2" fmla="*/ 105721 w 130948"/>
                  <a:gd name="connsiteY2" fmla="*/ 22405 h 127034"/>
                  <a:gd name="connsiteX3" fmla="*/ 107645 w 130948"/>
                  <a:gd name="connsiteY3" fmla="*/ 22405 h 127034"/>
                  <a:gd name="connsiteX4" fmla="*/ 111707 w 130948"/>
                  <a:gd name="connsiteY4" fmla="*/ 3859 h 127034"/>
                  <a:gd name="connsiteX5" fmla="*/ 130948 w 130948"/>
                  <a:gd name="connsiteY5" fmla="*/ 3859 h 127034"/>
                  <a:gd name="connsiteX6" fmla="*/ 130948 w 130948"/>
                  <a:gd name="connsiteY6" fmla="*/ 123496 h 127034"/>
                  <a:gd name="connsiteX7" fmla="*/ 111493 w 130948"/>
                  <a:gd name="connsiteY7" fmla="*/ 123496 h 127034"/>
                  <a:gd name="connsiteX8" fmla="*/ 107431 w 130948"/>
                  <a:gd name="connsiteY8" fmla="*/ 104951 h 127034"/>
                  <a:gd name="connsiteX9" fmla="*/ 105507 w 130948"/>
                  <a:gd name="connsiteY9" fmla="*/ 104951 h 127034"/>
                  <a:gd name="connsiteX10" fmla="*/ 62107 w 130948"/>
                  <a:gd name="connsiteY10" fmla="*/ 127034 h 127034"/>
                  <a:gd name="connsiteX11" fmla="*/ 0 w 130948"/>
                  <a:gd name="connsiteY11" fmla="*/ 64750 h 127034"/>
                  <a:gd name="connsiteX12" fmla="*/ 102941 w 130948"/>
                  <a:gd name="connsiteY12" fmla="*/ 63678 h 127034"/>
                  <a:gd name="connsiteX13" fmla="*/ 65207 w 130948"/>
                  <a:gd name="connsiteY13" fmla="*/ 25836 h 127034"/>
                  <a:gd name="connsiteX14" fmla="*/ 28434 w 130948"/>
                  <a:gd name="connsiteY14" fmla="*/ 63678 h 127034"/>
                  <a:gd name="connsiteX15" fmla="*/ 65421 w 130948"/>
                  <a:gd name="connsiteY15" fmla="*/ 101199 h 127034"/>
                  <a:gd name="connsiteX16" fmla="*/ 102834 w 130948"/>
                  <a:gd name="connsiteY16" fmla="*/ 63678 h 12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27034">
                    <a:moveTo>
                      <a:pt x="0" y="64643"/>
                    </a:moveTo>
                    <a:cubicBezTo>
                      <a:pt x="0" y="28516"/>
                      <a:pt x="24907" y="0"/>
                      <a:pt x="62107" y="0"/>
                    </a:cubicBezTo>
                    <a:cubicBezTo>
                      <a:pt x="82310" y="0"/>
                      <a:pt x="98131" y="9755"/>
                      <a:pt x="105721" y="22405"/>
                    </a:cubicBezTo>
                    <a:lnTo>
                      <a:pt x="107645" y="22405"/>
                    </a:lnTo>
                    <a:lnTo>
                      <a:pt x="111707" y="3859"/>
                    </a:lnTo>
                    <a:lnTo>
                      <a:pt x="130948" y="3859"/>
                    </a:lnTo>
                    <a:lnTo>
                      <a:pt x="130948" y="123496"/>
                    </a:lnTo>
                    <a:lnTo>
                      <a:pt x="111493" y="123496"/>
                    </a:lnTo>
                    <a:lnTo>
                      <a:pt x="107431" y="104951"/>
                    </a:lnTo>
                    <a:lnTo>
                      <a:pt x="105507" y="104951"/>
                    </a:lnTo>
                    <a:cubicBezTo>
                      <a:pt x="97917" y="117600"/>
                      <a:pt x="82310" y="127034"/>
                      <a:pt x="62107" y="127034"/>
                    </a:cubicBezTo>
                    <a:cubicBezTo>
                      <a:pt x="24907" y="127034"/>
                      <a:pt x="0" y="99483"/>
                      <a:pt x="0" y="64750"/>
                    </a:cubicBezTo>
                    <a:close/>
                    <a:moveTo>
                      <a:pt x="102941" y="63678"/>
                    </a:moveTo>
                    <a:cubicBezTo>
                      <a:pt x="102941" y="43202"/>
                      <a:pt x="86800" y="25836"/>
                      <a:pt x="65207" y="25836"/>
                    </a:cubicBezTo>
                    <a:cubicBezTo>
                      <a:pt x="43614" y="25836"/>
                      <a:pt x="28434" y="41058"/>
                      <a:pt x="28434" y="63678"/>
                    </a:cubicBezTo>
                    <a:cubicBezTo>
                      <a:pt x="28434" y="86297"/>
                      <a:pt x="44790" y="101199"/>
                      <a:pt x="65421" y="101199"/>
                    </a:cubicBezTo>
                    <a:cubicBezTo>
                      <a:pt x="87227" y="101199"/>
                      <a:pt x="102834" y="83081"/>
                      <a:pt x="102834" y="63678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0" name="Forme libre 89">
                <a:extLst>
                  <a:ext uri="{FF2B5EF4-FFF2-40B4-BE49-F238E27FC236}">
                    <a16:creationId xmlns:a16="http://schemas.microsoft.com/office/drawing/2014/main" id="{44442B9E-6880-5799-AD84-8C044D326CEE}"/>
                  </a:ext>
                </a:extLst>
              </p:cNvPr>
              <p:cNvSpPr/>
              <p:nvPr/>
            </p:nvSpPr>
            <p:spPr>
              <a:xfrm>
                <a:off x="10463886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1" name="Forme libre 90">
                <a:extLst>
                  <a:ext uri="{FF2B5EF4-FFF2-40B4-BE49-F238E27FC236}">
                    <a16:creationId xmlns:a16="http://schemas.microsoft.com/office/drawing/2014/main" id="{C092FCAA-E4DD-7733-65F7-1358DE89C2AD}"/>
                  </a:ext>
                </a:extLst>
              </p:cNvPr>
              <p:cNvSpPr/>
              <p:nvPr/>
            </p:nvSpPr>
            <p:spPr>
              <a:xfrm>
                <a:off x="10523962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2" name="Forme libre 91">
                <a:extLst>
                  <a:ext uri="{FF2B5EF4-FFF2-40B4-BE49-F238E27FC236}">
                    <a16:creationId xmlns:a16="http://schemas.microsoft.com/office/drawing/2014/main" id="{611CE054-9EB9-6E34-0256-D41B9607405C}"/>
                  </a:ext>
                </a:extLst>
              </p:cNvPr>
              <p:cNvSpPr/>
              <p:nvPr/>
            </p:nvSpPr>
            <p:spPr>
              <a:xfrm>
                <a:off x="10576555" y="5876883"/>
                <a:ext cx="130199" cy="127248"/>
              </a:xfrm>
              <a:custGeom>
                <a:avLst/>
                <a:gdLst>
                  <a:gd name="connsiteX0" fmla="*/ 0 w 130199"/>
                  <a:gd name="connsiteY0" fmla="*/ 63463 h 127248"/>
                  <a:gd name="connsiteX1" fmla="*/ 64993 w 130199"/>
                  <a:gd name="connsiteY1" fmla="*/ 0 h 127248"/>
                  <a:gd name="connsiteX2" fmla="*/ 130200 w 130199"/>
                  <a:gd name="connsiteY2" fmla="*/ 63463 h 127248"/>
                  <a:gd name="connsiteX3" fmla="*/ 64993 w 130199"/>
                  <a:gd name="connsiteY3" fmla="*/ 127249 h 127248"/>
                  <a:gd name="connsiteX4" fmla="*/ 0 w 130199"/>
                  <a:gd name="connsiteY4" fmla="*/ 63463 h 127248"/>
                  <a:gd name="connsiteX5" fmla="*/ 101445 w 130199"/>
                  <a:gd name="connsiteY5" fmla="*/ 63463 h 127248"/>
                  <a:gd name="connsiteX6" fmla="*/ 64886 w 130199"/>
                  <a:gd name="connsiteY6" fmla="*/ 26372 h 127248"/>
                  <a:gd name="connsiteX7" fmla="*/ 28648 w 130199"/>
                  <a:gd name="connsiteY7" fmla="*/ 63463 h 127248"/>
                  <a:gd name="connsiteX8" fmla="*/ 64886 w 130199"/>
                  <a:gd name="connsiteY8" fmla="*/ 100555 h 127248"/>
                  <a:gd name="connsiteX9" fmla="*/ 101445 w 130199"/>
                  <a:gd name="connsiteY9" fmla="*/ 63463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199" h="127248">
                    <a:moveTo>
                      <a:pt x="0" y="63463"/>
                    </a:moveTo>
                    <a:cubicBezTo>
                      <a:pt x="0" y="26800"/>
                      <a:pt x="29183" y="0"/>
                      <a:pt x="64993" y="0"/>
                    </a:cubicBezTo>
                    <a:cubicBezTo>
                      <a:pt x="100803" y="0"/>
                      <a:pt x="130200" y="26908"/>
                      <a:pt x="130200" y="63463"/>
                    </a:cubicBezTo>
                    <a:cubicBezTo>
                      <a:pt x="130200" y="100019"/>
                      <a:pt x="101552" y="127249"/>
                      <a:pt x="64993" y="127249"/>
                    </a:cubicBezTo>
                    <a:cubicBezTo>
                      <a:pt x="28434" y="127249"/>
                      <a:pt x="0" y="100127"/>
                      <a:pt x="0" y="63463"/>
                    </a:cubicBezTo>
                    <a:close/>
                    <a:moveTo>
                      <a:pt x="101445" y="63463"/>
                    </a:moveTo>
                    <a:cubicBezTo>
                      <a:pt x="101445" y="42023"/>
                      <a:pt x="85517" y="26372"/>
                      <a:pt x="64886" y="26372"/>
                    </a:cubicBezTo>
                    <a:cubicBezTo>
                      <a:pt x="44255" y="26372"/>
                      <a:pt x="28648" y="42023"/>
                      <a:pt x="28648" y="63463"/>
                    </a:cubicBezTo>
                    <a:cubicBezTo>
                      <a:pt x="28648" y="84904"/>
                      <a:pt x="44576" y="100555"/>
                      <a:pt x="64886" y="100555"/>
                    </a:cubicBezTo>
                    <a:cubicBezTo>
                      <a:pt x="85196" y="100555"/>
                      <a:pt x="101445" y="85118"/>
                      <a:pt x="101445" y="63463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3" name="Forme libre 92">
                <a:extLst>
                  <a:ext uri="{FF2B5EF4-FFF2-40B4-BE49-F238E27FC236}">
                    <a16:creationId xmlns:a16="http://schemas.microsoft.com/office/drawing/2014/main" id="{7C6DAC97-74AD-0731-A240-193B840262C2}"/>
                  </a:ext>
                </a:extLst>
              </p:cNvPr>
              <p:cNvSpPr/>
              <p:nvPr/>
            </p:nvSpPr>
            <p:spPr>
              <a:xfrm>
                <a:off x="10730700" y="5877097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7 w 117479"/>
                  <a:gd name="connsiteY7" fmla="*/ 123282 h 123282"/>
                  <a:gd name="connsiteX8" fmla="*/ 88297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538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5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7" y="123282"/>
                    </a:lnTo>
                    <a:lnTo>
                      <a:pt x="88297" y="57139"/>
                    </a:lnTo>
                    <a:cubicBezTo>
                      <a:pt x="88297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538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4" name="Forme libre 93">
                <a:extLst>
                  <a:ext uri="{FF2B5EF4-FFF2-40B4-BE49-F238E27FC236}">
                    <a16:creationId xmlns:a16="http://schemas.microsoft.com/office/drawing/2014/main" id="{DACC9078-62E2-C4EF-F0B6-43AE56601F94}"/>
                  </a:ext>
                </a:extLst>
              </p:cNvPr>
              <p:cNvSpPr/>
              <p:nvPr/>
            </p:nvSpPr>
            <p:spPr>
              <a:xfrm>
                <a:off x="10874689" y="5823604"/>
                <a:ext cx="36024" cy="176775"/>
              </a:xfrm>
              <a:custGeom>
                <a:avLst/>
                <a:gdLst>
                  <a:gd name="connsiteX0" fmla="*/ 0 w 36024"/>
                  <a:gd name="connsiteY0" fmla="*/ 18117 h 176775"/>
                  <a:gd name="connsiteX1" fmla="*/ 17745 w 36024"/>
                  <a:gd name="connsiteY1" fmla="*/ 0 h 176775"/>
                  <a:gd name="connsiteX2" fmla="*/ 36024 w 36024"/>
                  <a:gd name="connsiteY2" fmla="*/ 18117 h 176775"/>
                  <a:gd name="connsiteX3" fmla="*/ 17745 w 36024"/>
                  <a:gd name="connsiteY3" fmla="*/ 35913 h 176775"/>
                  <a:gd name="connsiteX4" fmla="*/ 0 w 36024"/>
                  <a:gd name="connsiteY4" fmla="*/ 18117 h 176775"/>
                  <a:gd name="connsiteX5" fmla="*/ 3100 w 36024"/>
                  <a:gd name="connsiteY5" fmla="*/ 57139 h 176775"/>
                  <a:gd name="connsiteX6" fmla="*/ 32497 w 36024"/>
                  <a:gd name="connsiteY6" fmla="*/ 57139 h 176775"/>
                  <a:gd name="connsiteX7" fmla="*/ 32497 w 36024"/>
                  <a:gd name="connsiteY7" fmla="*/ 176776 h 176775"/>
                  <a:gd name="connsiteX8" fmla="*/ 3100 w 36024"/>
                  <a:gd name="connsiteY8" fmla="*/ 176776 h 176775"/>
                  <a:gd name="connsiteX9" fmla="*/ 3100 w 36024"/>
                  <a:gd name="connsiteY9" fmla="*/ 57031 h 17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024" h="176775">
                    <a:moveTo>
                      <a:pt x="0" y="18117"/>
                    </a:moveTo>
                    <a:cubicBezTo>
                      <a:pt x="0" y="7933"/>
                      <a:pt x="8552" y="0"/>
                      <a:pt x="17745" y="0"/>
                    </a:cubicBezTo>
                    <a:cubicBezTo>
                      <a:pt x="27472" y="0"/>
                      <a:pt x="36024" y="8040"/>
                      <a:pt x="36024" y="18117"/>
                    </a:cubicBezTo>
                    <a:cubicBezTo>
                      <a:pt x="36024" y="28194"/>
                      <a:pt x="27686" y="35913"/>
                      <a:pt x="17745" y="35913"/>
                    </a:cubicBezTo>
                    <a:cubicBezTo>
                      <a:pt x="7803" y="35913"/>
                      <a:pt x="0" y="28087"/>
                      <a:pt x="0" y="18117"/>
                    </a:cubicBezTo>
                    <a:close/>
                    <a:moveTo>
                      <a:pt x="3100" y="57139"/>
                    </a:moveTo>
                    <a:lnTo>
                      <a:pt x="32497" y="57139"/>
                    </a:lnTo>
                    <a:lnTo>
                      <a:pt x="32497" y="176776"/>
                    </a:lnTo>
                    <a:lnTo>
                      <a:pt x="3100" y="176776"/>
                    </a:lnTo>
                    <a:lnTo>
                      <a:pt x="3100" y="57031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5" name="Forme libre 94">
                <a:extLst>
                  <a:ext uri="{FF2B5EF4-FFF2-40B4-BE49-F238E27FC236}">
                    <a16:creationId xmlns:a16="http://schemas.microsoft.com/office/drawing/2014/main" id="{632D0C7F-5A1E-0C95-2169-4CAB7D92CC3B}"/>
                  </a:ext>
                </a:extLst>
              </p:cNvPr>
              <p:cNvSpPr/>
              <p:nvPr/>
            </p:nvSpPr>
            <p:spPr>
              <a:xfrm>
                <a:off x="10931344" y="5876776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6" name="Forme libre 95">
                <a:extLst>
                  <a:ext uri="{FF2B5EF4-FFF2-40B4-BE49-F238E27FC236}">
                    <a16:creationId xmlns:a16="http://schemas.microsoft.com/office/drawing/2014/main" id="{06A29144-9931-A9FA-FB42-B3CBE0CE74E9}"/>
                  </a:ext>
                </a:extLst>
              </p:cNvPr>
              <p:cNvSpPr/>
              <p:nvPr/>
            </p:nvSpPr>
            <p:spPr>
              <a:xfrm>
                <a:off x="10077135" y="6080459"/>
                <a:ext cx="102727" cy="164018"/>
              </a:xfrm>
              <a:custGeom>
                <a:avLst/>
                <a:gdLst>
                  <a:gd name="connsiteX0" fmla="*/ 0 w 102727"/>
                  <a:gd name="connsiteY0" fmla="*/ 0 h 164018"/>
                  <a:gd name="connsiteX1" fmla="*/ 102727 w 102727"/>
                  <a:gd name="connsiteY1" fmla="*/ 0 h 164018"/>
                  <a:gd name="connsiteX2" fmla="*/ 102727 w 102727"/>
                  <a:gd name="connsiteY2" fmla="*/ 23584 h 164018"/>
                  <a:gd name="connsiteX3" fmla="*/ 30679 w 102727"/>
                  <a:gd name="connsiteY3" fmla="*/ 23584 h 164018"/>
                  <a:gd name="connsiteX4" fmla="*/ 30679 w 102727"/>
                  <a:gd name="connsiteY4" fmla="*/ 70432 h 164018"/>
                  <a:gd name="connsiteX5" fmla="*/ 94924 w 102727"/>
                  <a:gd name="connsiteY5" fmla="*/ 70432 h 164018"/>
                  <a:gd name="connsiteX6" fmla="*/ 94924 w 102727"/>
                  <a:gd name="connsiteY6" fmla="*/ 92837 h 164018"/>
                  <a:gd name="connsiteX7" fmla="*/ 30679 w 102727"/>
                  <a:gd name="connsiteY7" fmla="*/ 92837 h 164018"/>
                  <a:gd name="connsiteX8" fmla="*/ 30679 w 102727"/>
                  <a:gd name="connsiteY8" fmla="*/ 140434 h 164018"/>
                  <a:gd name="connsiteX9" fmla="*/ 102727 w 102727"/>
                  <a:gd name="connsiteY9" fmla="*/ 140434 h 164018"/>
                  <a:gd name="connsiteX10" fmla="*/ 102727 w 102727"/>
                  <a:gd name="connsiteY10" fmla="*/ 164019 h 164018"/>
                  <a:gd name="connsiteX11" fmla="*/ 0 w 102727"/>
                  <a:gd name="connsiteY11" fmla="*/ 164019 h 164018"/>
                  <a:gd name="connsiteX12" fmla="*/ 0 w 102727"/>
                  <a:gd name="connsiteY12" fmla="*/ 214 h 16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727" h="164018">
                    <a:moveTo>
                      <a:pt x="0" y="0"/>
                    </a:moveTo>
                    <a:lnTo>
                      <a:pt x="102727" y="0"/>
                    </a:lnTo>
                    <a:lnTo>
                      <a:pt x="102727" y="23584"/>
                    </a:lnTo>
                    <a:lnTo>
                      <a:pt x="30679" y="23584"/>
                    </a:lnTo>
                    <a:lnTo>
                      <a:pt x="30679" y="70432"/>
                    </a:lnTo>
                    <a:lnTo>
                      <a:pt x="94924" y="70432"/>
                    </a:lnTo>
                    <a:lnTo>
                      <a:pt x="94924" y="92837"/>
                    </a:lnTo>
                    <a:lnTo>
                      <a:pt x="30679" y="92837"/>
                    </a:lnTo>
                    <a:lnTo>
                      <a:pt x="30679" y="140434"/>
                    </a:lnTo>
                    <a:lnTo>
                      <a:pt x="102727" y="140434"/>
                    </a:lnTo>
                    <a:lnTo>
                      <a:pt x="102727" y="164019"/>
                    </a:lnTo>
                    <a:lnTo>
                      <a:pt x="0" y="164019"/>
                    </a:lnTo>
                    <a:lnTo>
                      <a:pt x="0" y="214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7" name="Forme libre 96">
                <a:extLst>
                  <a:ext uri="{FF2B5EF4-FFF2-40B4-BE49-F238E27FC236}">
                    <a16:creationId xmlns:a16="http://schemas.microsoft.com/office/drawing/2014/main" id="{B5612318-4DAF-4A69-D2A1-4B1E6AB50E52}"/>
                  </a:ext>
                </a:extLst>
              </p:cNvPr>
              <p:cNvSpPr/>
              <p:nvPr/>
            </p:nvSpPr>
            <p:spPr>
              <a:xfrm>
                <a:off x="10204235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8" name="Forme libre 97">
                <a:extLst>
                  <a:ext uri="{FF2B5EF4-FFF2-40B4-BE49-F238E27FC236}">
                    <a16:creationId xmlns:a16="http://schemas.microsoft.com/office/drawing/2014/main" id="{4B34F75C-0148-59F0-4B3E-5552143C2C31}"/>
                  </a:ext>
                </a:extLst>
              </p:cNvPr>
              <p:cNvSpPr/>
              <p:nvPr/>
            </p:nvSpPr>
            <p:spPr>
              <a:xfrm>
                <a:off x="10339031" y="6097183"/>
                <a:ext cx="88403" cy="150725"/>
              </a:xfrm>
              <a:custGeom>
                <a:avLst/>
                <a:gdLst>
                  <a:gd name="connsiteX0" fmla="*/ 88403 w 88403"/>
                  <a:gd name="connsiteY0" fmla="*/ 146652 h 150725"/>
                  <a:gd name="connsiteX1" fmla="*/ 64459 w 88403"/>
                  <a:gd name="connsiteY1" fmla="*/ 150726 h 150725"/>
                  <a:gd name="connsiteX2" fmla="*/ 17745 w 88403"/>
                  <a:gd name="connsiteY2" fmla="*/ 97446 h 150725"/>
                  <a:gd name="connsiteX3" fmla="*/ 17745 w 88403"/>
                  <a:gd name="connsiteY3" fmla="*/ 51778 h 150725"/>
                  <a:gd name="connsiteX4" fmla="*/ 0 w 88403"/>
                  <a:gd name="connsiteY4" fmla="*/ 51778 h 150725"/>
                  <a:gd name="connsiteX5" fmla="*/ 0 w 88403"/>
                  <a:gd name="connsiteY5" fmla="*/ 27551 h 150725"/>
                  <a:gd name="connsiteX6" fmla="*/ 19883 w 88403"/>
                  <a:gd name="connsiteY6" fmla="*/ 27551 h 150725"/>
                  <a:gd name="connsiteX7" fmla="*/ 24586 w 88403"/>
                  <a:gd name="connsiteY7" fmla="*/ 0 h 150725"/>
                  <a:gd name="connsiteX8" fmla="*/ 46179 w 88403"/>
                  <a:gd name="connsiteY8" fmla="*/ 0 h 150725"/>
                  <a:gd name="connsiteX9" fmla="*/ 46179 w 88403"/>
                  <a:gd name="connsiteY9" fmla="*/ 27551 h 150725"/>
                  <a:gd name="connsiteX10" fmla="*/ 83593 w 88403"/>
                  <a:gd name="connsiteY10" fmla="*/ 27551 h 150725"/>
                  <a:gd name="connsiteX11" fmla="*/ 83593 w 88403"/>
                  <a:gd name="connsiteY11" fmla="*/ 51778 h 150725"/>
                  <a:gd name="connsiteX12" fmla="*/ 46393 w 88403"/>
                  <a:gd name="connsiteY12" fmla="*/ 51778 h 150725"/>
                  <a:gd name="connsiteX13" fmla="*/ 46393 w 88403"/>
                  <a:gd name="connsiteY13" fmla="*/ 97661 h 150725"/>
                  <a:gd name="connsiteX14" fmla="*/ 69376 w 88403"/>
                  <a:gd name="connsiteY14" fmla="*/ 124569 h 150725"/>
                  <a:gd name="connsiteX15" fmla="*/ 85731 w 88403"/>
                  <a:gd name="connsiteY15" fmla="*/ 121031 h 150725"/>
                  <a:gd name="connsiteX16" fmla="*/ 88083 w 88403"/>
                  <a:gd name="connsiteY16" fmla="*/ 121031 h 150725"/>
                  <a:gd name="connsiteX17" fmla="*/ 88296 w 88403"/>
                  <a:gd name="connsiteY17" fmla="*/ 146759 h 15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8403" h="150725">
                    <a:moveTo>
                      <a:pt x="88403" y="146652"/>
                    </a:moveTo>
                    <a:cubicBezTo>
                      <a:pt x="81241" y="149547"/>
                      <a:pt x="72048" y="150726"/>
                      <a:pt x="64459" y="150726"/>
                    </a:cubicBezTo>
                    <a:cubicBezTo>
                      <a:pt x="34848" y="150726"/>
                      <a:pt x="17745" y="134538"/>
                      <a:pt x="17745" y="97446"/>
                    </a:cubicBezTo>
                    <a:lnTo>
                      <a:pt x="17745" y="51778"/>
                    </a:lnTo>
                    <a:lnTo>
                      <a:pt x="0" y="51778"/>
                    </a:lnTo>
                    <a:lnTo>
                      <a:pt x="0" y="27551"/>
                    </a:lnTo>
                    <a:lnTo>
                      <a:pt x="19883" y="27551"/>
                    </a:lnTo>
                    <a:lnTo>
                      <a:pt x="24586" y="0"/>
                    </a:lnTo>
                    <a:lnTo>
                      <a:pt x="46179" y="0"/>
                    </a:lnTo>
                    <a:lnTo>
                      <a:pt x="46179" y="27551"/>
                    </a:lnTo>
                    <a:lnTo>
                      <a:pt x="83593" y="27551"/>
                    </a:lnTo>
                    <a:lnTo>
                      <a:pt x="83593" y="51778"/>
                    </a:lnTo>
                    <a:lnTo>
                      <a:pt x="46393" y="51778"/>
                    </a:lnTo>
                    <a:lnTo>
                      <a:pt x="46393" y="97661"/>
                    </a:lnTo>
                    <a:cubicBezTo>
                      <a:pt x="46393" y="115992"/>
                      <a:pt x="53769" y="124569"/>
                      <a:pt x="69376" y="124569"/>
                    </a:cubicBezTo>
                    <a:cubicBezTo>
                      <a:pt x="76752" y="124569"/>
                      <a:pt x="82203" y="122639"/>
                      <a:pt x="85731" y="121031"/>
                    </a:cubicBezTo>
                    <a:lnTo>
                      <a:pt x="88083" y="121031"/>
                    </a:lnTo>
                    <a:lnTo>
                      <a:pt x="88296" y="146759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9" name="Forme libre 98">
                <a:extLst>
                  <a:ext uri="{FF2B5EF4-FFF2-40B4-BE49-F238E27FC236}">
                    <a16:creationId xmlns:a16="http://schemas.microsoft.com/office/drawing/2014/main" id="{CF5EECF8-F684-6D05-F86B-DCF35F4966B7}"/>
                  </a:ext>
                </a:extLst>
              </p:cNvPr>
              <p:cNvSpPr/>
              <p:nvPr/>
            </p:nvSpPr>
            <p:spPr>
              <a:xfrm>
                <a:off x="10446355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0" name="Forme libre 99">
                <a:extLst>
                  <a:ext uri="{FF2B5EF4-FFF2-40B4-BE49-F238E27FC236}">
                    <a16:creationId xmlns:a16="http://schemas.microsoft.com/office/drawing/2014/main" id="{8A0AA348-5BDF-8BD1-47B8-23AB9CD236BB}"/>
                  </a:ext>
                </a:extLst>
              </p:cNvPr>
              <p:cNvSpPr/>
              <p:nvPr/>
            </p:nvSpPr>
            <p:spPr>
              <a:xfrm>
                <a:off x="10521824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1" name="Forme libre 100">
                <a:extLst>
                  <a:ext uri="{FF2B5EF4-FFF2-40B4-BE49-F238E27FC236}">
                    <a16:creationId xmlns:a16="http://schemas.microsoft.com/office/drawing/2014/main" id="{3CB256A2-8EC9-6889-456A-FDA3A33136F9}"/>
                  </a:ext>
                </a:extLst>
              </p:cNvPr>
              <p:cNvSpPr/>
              <p:nvPr/>
            </p:nvSpPr>
            <p:spPr>
              <a:xfrm>
                <a:off x="10665493" y="6120981"/>
                <a:ext cx="130948" cy="172166"/>
              </a:xfrm>
              <a:custGeom>
                <a:avLst/>
                <a:gdLst>
                  <a:gd name="connsiteX0" fmla="*/ 0 w 130948"/>
                  <a:gd name="connsiteY0" fmla="*/ 3752 h 172166"/>
                  <a:gd name="connsiteX1" fmla="*/ 21379 w 130948"/>
                  <a:gd name="connsiteY1" fmla="*/ 3752 h 172166"/>
                  <a:gd name="connsiteX2" fmla="*/ 24265 w 130948"/>
                  <a:gd name="connsiteY2" fmla="*/ 21119 h 172166"/>
                  <a:gd name="connsiteX3" fmla="*/ 26190 w 130948"/>
                  <a:gd name="connsiteY3" fmla="*/ 21119 h 172166"/>
                  <a:gd name="connsiteX4" fmla="*/ 70017 w 130948"/>
                  <a:gd name="connsiteY4" fmla="*/ 0 h 172166"/>
                  <a:gd name="connsiteX5" fmla="*/ 130948 w 130948"/>
                  <a:gd name="connsiteY5" fmla="*/ 63463 h 172166"/>
                  <a:gd name="connsiteX6" fmla="*/ 69483 w 130948"/>
                  <a:gd name="connsiteY6" fmla="*/ 126927 h 172166"/>
                  <a:gd name="connsiteX7" fmla="*/ 30572 w 130948"/>
                  <a:gd name="connsiteY7" fmla="*/ 107952 h 172166"/>
                  <a:gd name="connsiteX8" fmla="*/ 28648 w 130948"/>
                  <a:gd name="connsiteY8" fmla="*/ 107952 h 172166"/>
                  <a:gd name="connsiteX9" fmla="*/ 28648 w 130948"/>
                  <a:gd name="connsiteY9" fmla="*/ 172166 h 172166"/>
                  <a:gd name="connsiteX10" fmla="*/ 0 w 130948"/>
                  <a:gd name="connsiteY10" fmla="*/ 172166 h 172166"/>
                  <a:gd name="connsiteX11" fmla="*/ 0 w 130948"/>
                  <a:gd name="connsiteY11" fmla="*/ 3752 h 172166"/>
                  <a:gd name="connsiteX12" fmla="*/ 102727 w 130948"/>
                  <a:gd name="connsiteY12" fmla="*/ 63678 h 172166"/>
                  <a:gd name="connsiteX13" fmla="*/ 65955 w 130948"/>
                  <a:gd name="connsiteY13" fmla="*/ 25836 h 172166"/>
                  <a:gd name="connsiteX14" fmla="*/ 28007 w 130948"/>
                  <a:gd name="connsiteY14" fmla="*/ 63678 h 172166"/>
                  <a:gd name="connsiteX15" fmla="*/ 65741 w 130948"/>
                  <a:gd name="connsiteY15" fmla="*/ 101199 h 172166"/>
                  <a:gd name="connsiteX16" fmla="*/ 102727 w 130948"/>
                  <a:gd name="connsiteY16" fmla="*/ 63678 h 172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2166">
                    <a:moveTo>
                      <a:pt x="0" y="3752"/>
                    </a:moveTo>
                    <a:lnTo>
                      <a:pt x="21379" y="3752"/>
                    </a:lnTo>
                    <a:lnTo>
                      <a:pt x="24265" y="21119"/>
                    </a:lnTo>
                    <a:lnTo>
                      <a:pt x="26190" y="21119"/>
                    </a:lnTo>
                    <a:cubicBezTo>
                      <a:pt x="32069" y="10613"/>
                      <a:pt x="47569" y="0"/>
                      <a:pt x="70017" y="0"/>
                    </a:cubicBezTo>
                    <a:cubicBezTo>
                      <a:pt x="106576" y="0"/>
                      <a:pt x="130948" y="27551"/>
                      <a:pt x="130948" y="63463"/>
                    </a:cubicBezTo>
                    <a:cubicBezTo>
                      <a:pt x="130948" y="99376"/>
                      <a:pt x="104652" y="126927"/>
                      <a:pt x="69483" y="126927"/>
                    </a:cubicBezTo>
                    <a:cubicBezTo>
                      <a:pt x="50989" y="126927"/>
                      <a:pt x="36238" y="117172"/>
                      <a:pt x="30572" y="107952"/>
                    </a:cubicBezTo>
                    <a:lnTo>
                      <a:pt x="28648" y="107952"/>
                    </a:lnTo>
                    <a:lnTo>
                      <a:pt x="28648" y="172166"/>
                    </a:lnTo>
                    <a:lnTo>
                      <a:pt x="0" y="172166"/>
                    </a:lnTo>
                    <a:lnTo>
                      <a:pt x="0" y="3752"/>
                    </a:lnTo>
                    <a:close/>
                    <a:moveTo>
                      <a:pt x="102727" y="63678"/>
                    </a:moveTo>
                    <a:cubicBezTo>
                      <a:pt x="102727" y="41058"/>
                      <a:pt x="86372" y="25836"/>
                      <a:pt x="65955" y="25836"/>
                    </a:cubicBezTo>
                    <a:cubicBezTo>
                      <a:pt x="44362" y="25836"/>
                      <a:pt x="28007" y="43202"/>
                      <a:pt x="28007" y="63678"/>
                    </a:cubicBezTo>
                    <a:cubicBezTo>
                      <a:pt x="28007" y="84153"/>
                      <a:pt x="43934" y="101199"/>
                      <a:pt x="65741" y="101199"/>
                    </a:cubicBezTo>
                    <a:cubicBezTo>
                      <a:pt x="86158" y="101199"/>
                      <a:pt x="102727" y="85761"/>
                      <a:pt x="102727" y="63678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2" name="Forme libre 101">
                <a:extLst>
                  <a:ext uri="{FF2B5EF4-FFF2-40B4-BE49-F238E27FC236}">
                    <a16:creationId xmlns:a16="http://schemas.microsoft.com/office/drawing/2014/main" id="{C890056B-EC4B-6588-8A9A-4B204C3944C7}"/>
                  </a:ext>
                </a:extLst>
              </p:cNvPr>
              <p:cNvSpPr/>
              <p:nvPr/>
            </p:nvSpPr>
            <p:spPr>
              <a:xfrm>
                <a:off x="10820599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3" name="Forme libre 102">
                <a:extLst>
                  <a:ext uri="{FF2B5EF4-FFF2-40B4-BE49-F238E27FC236}">
                    <a16:creationId xmlns:a16="http://schemas.microsoft.com/office/drawing/2014/main" id="{190C0E87-EFCA-7E70-E7CF-9E9838B8D87D}"/>
                  </a:ext>
                </a:extLst>
              </p:cNvPr>
              <p:cNvSpPr/>
              <p:nvPr/>
            </p:nvSpPr>
            <p:spPr>
              <a:xfrm>
                <a:off x="10895961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4" name="Forme libre 103">
                <a:extLst>
                  <a:ext uri="{FF2B5EF4-FFF2-40B4-BE49-F238E27FC236}">
                    <a16:creationId xmlns:a16="http://schemas.microsoft.com/office/drawing/2014/main" id="{B18B74F2-6557-49EA-AAC0-6B69AF98E898}"/>
                  </a:ext>
                </a:extLst>
              </p:cNvPr>
              <p:cNvSpPr/>
              <p:nvPr/>
            </p:nvSpPr>
            <p:spPr>
              <a:xfrm>
                <a:off x="11039737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7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7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5" name="Forme libre 104">
                <a:extLst>
                  <a:ext uri="{FF2B5EF4-FFF2-40B4-BE49-F238E27FC236}">
                    <a16:creationId xmlns:a16="http://schemas.microsoft.com/office/drawing/2014/main" id="{4313E407-21C3-27EE-E865-E22757041AFD}"/>
                  </a:ext>
                </a:extLst>
              </p:cNvPr>
              <p:cNvSpPr/>
              <p:nvPr/>
            </p:nvSpPr>
            <p:spPr>
              <a:xfrm>
                <a:off x="11179237" y="6077029"/>
                <a:ext cx="130948" cy="170986"/>
              </a:xfrm>
              <a:custGeom>
                <a:avLst/>
                <a:gdLst>
                  <a:gd name="connsiteX0" fmla="*/ 107 w 130948"/>
                  <a:gd name="connsiteY0" fmla="*/ 108595 h 170986"/>
                  <a:gd name="connsiteX1" fmla="*/ 62214 w 130948"/>
                  <a:gd name="connsiteY1" fmla="*/ 43953 h 170986"/>
                  <a:gd name="connsiteX2" fmla="*/ 100589 w 130948"/>
                  <a:gd name="connsiteY2" fmla="*/ 63463 h 170986"/>
                  <a:gd name="connsiteX3" fmla="*/ 102514 w 130948"/>
                  <a:gd name="connsiteY3" fmla="*/ 63463 h 170986"/>
                  <a:gd name="connsiteX4" fmla="*/ 102514 w 130948"/>
                  <a:gd name="connsiteY4" fmla="*/ 0 h 170986"/>
                  <a:gd name="connsiteX5" fmla="*/ 130948 w 130948"/>
                  <a:gd name="connsiteY5" fmla="*/ 0 h 170986"/>
                  <a:gd name="connsiteX6" fmla="*/ 130948 w 130948"/>
                  <a:gd name="connsiteY6" fmla="*/ 167449 h 170986"/>
                  <a:gd name="connsiteX7" fmla="*/ 111493 w 130948"/>
                  <a:gd name="connsiteY7" fmla="*/ 167449 h 170986"/>
                  <a:gd name="connsiteX8" fmla="*/ 107431 w 130948"/>
                  <a:gd name="connsiteY8" fmla="*/ 148903 h 170986"/>
                  <a:gd name="connsiteX9" fmla="*/ 105507 w 130948"/>
                  <a:gd name="connsiteY9" fmla="*/ 148903 h 170986"/>
                  <a:gd name="connsiteX10" fmla="*/ 62107 w 130948"/>
                  <a:gd name="connsiteY10" fmla="*/ 170987 h 170986"/>
                  <a:gd name="connsiteX11" fmla="*/ 0 w 130948"/>
                  <a:gd name="connsiteY11" fmla="*/ 108703 h 170986"/>
                  <a:gd name="connsiteX12" fmla="*/ 103048 w 130948"/>
                  <a:gd name="connsiteY12" fmla="*/ 107631 h 170986"/>
                  <a:gd name="connsiteX13" fmla="*/ 65314 w 130948"/>
                  <a:gd name="connsiteY13" fmla="*/ 69788 h 170986"/>
                  <a:gd name="connsiteX14" fmla="*/ 28541 w 130948"/>
                  <a:gd name="connsiteY14" fmla="*/ 107631 h 170986"/>
                  <a:gd name="connsiteX15" fmla="*/ 65527 w 130948"/>
                  <a:gd name="connsiteY15" fmla="*/ 145151 h 170986"/>
                  <a:gd name="connsiteX16" fmla="*/ 102941 w 130948"/>
                  <a:gd name="connsiteY16" fmla="*/ 107631 h 1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0986">
                    <a:moveTo>
                      <a:pt x="107" y="108595"/>
                    </a:moveTo>
                    <a:cubicBezTo>
                      <a:pt x="107" y="72468"/>
                      <a:pt x="25014" y="43953"/>
                      <a:pt x="62214" y="43953"/>
                    </a:cubicBezTo>
                    <a:cubicBezTo>
                      <a:pt x="81134" y="43953"/>
                      <a:pt x="93534" y="52958"/>
                      <a:pt x="100589" y="63463"/>
                    </a:cubicBezTo>
                    <a:lnTo>
                      <a:pt x="102514" y="63463"/>
                    </a:lnTo>
                    <a:lnTo>
                      <a:pt x="102514" y="0"/>
                    </a:lnTo>
                    <a:lnTo>
                      <a:pt x="130948" y="0"/>
                    </a:lnTo>
                    <a:lnTo>
                      <a:pt x="130948" y="167449"/>
                    </a:lnTo>
                    <a:lnTo>
                      <a:pt x="111493" y="167449"/>
                    </a:lnTo>
                    <a:lnTo>
                      <a:pt x="107431" y="148903"/>
                    </a:lnTo>
                    <a:lnTo>
                      <a:pt x="105507" y="148903"/>
                    </a:lnTo>
                    <a:cubicBezTo>
                      <a:pt x="97917" y="161553"/>
                      <a:pt x="82310" y="170987"/>
                      <a:pt x="62107" y="170987"/>
                    </a:cubicBezTo>
                    <a:cubicBezTo>
                      <a:pt x="24907" y="170987"/>
                      <a:pt x="0" y="143436"/>
                      <a:pt x="0" y="108703"/>
                    </a:cubicBezTo>
                    <a:close/>
                    <a:moveTo>
                      <a:pt x="103048" y="107631"/>
                    </a:moveTo>
                    <a:cubicBezTo>
                      <a:pt x="103048" y="87155"/>
                      <a:pt x="86907" y="69788"/>
                      <a:pt x="65314" y="69788"/>
                    </a:cubicBezTo>
                    <a:cubicBezTo>
                      <a:pt x="43721" y="69788"/>
                      <a:pt x="28541" y="85011"/>
                      <a:pt x="28541" y="107631"/>
                    </a:cubicBezTo>
                    <a:cubicBezTo>
                      <a:pt x="28541" y="130250"/>
                      <a:pt x="44896" y="145151"/>
                      <a:pt x="65527" y="145151"/>
                    </a:cubicBezTo>
                    <a:cubicBezTo>
                      <a:pt x="87334" y="145151"/>
                      <a:pt x="102941" y="127034"/>
                      <a:pt x="102941" y="107631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6" name="Forme libre 105">
                <a:extLst>
                  <a:ext uri="{FF2B5EF4-FFF2-40B4-BE49-F238E27FC236}">
                    <a16:creationId xmlns:a16="http://schemas.microsoft.com/office/drawing/2014/main" id="{566615E1-1DC9-0B4B-C315-73CE20E25DC4}"/>
                  </a:ext>
                </a:extLst>
              </p:cNvPr>
              <p:cNvSpPr/>
              <p:nvPr/>
            </p:nvSpPr>
            <p:spPr>
              <a:xfrm>
                <a:off x="11341826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90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90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90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90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7" name="Forme libre 106">
                <a:extLst>
                  <a:ext uri="{FF2B5EF4-FFF2-40B4-BE49-F238E27FC236}">
                    <a16:creationId xmlns:a16="http://schemas.microsoft.com/office/drawing/2014/main" id="{75ED3E36-06E4-C76A-4BD7-48FD7BB35B7D}"/>
                  </a:ext>
                </a:extLst>
              </p:cNvPr>
              <p:cNvSpPr/>
              <p:nvPr/>
            </p:nvSpPr>
            <p:spPr>
              <a:xfrm>
                <a:off x="11417188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8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120BA50-3E1A-CD90-F28A-7852E55376CA}"/>
                </a:ext>
              </a:extLst>
            </p:cNvPr>
            <p:cNvSpPr/>
            <p:nvPr/>
          </p:nvSpPr>
          <p:spPr>
            <a:xfrm>
              <a:off x="9038423" y="5836253"/>
              <a:ext cx="617112" cy="408010"/>
            </a:xfrm>
            <a:custGeom>
              <a:avLst/>
              <a:gdLst>
                <a:gd name="connsiteX0" fmla="*/ 483492 w 617112"/>
                <a:gd name="connsiteY0" fmla="*/ 0 h 408010"/>
                <a:gd name="connsiteX1" fmla="*/ 419675 w 617112"/>
                <a:gd name="connsiteY1" fmla="*/ 179027 h 408010"/>
                <a:gd name="connsiteX2" fmla="*/ 347093 w 617112"/>
                <a:gd name="connsiteY2" fmla="*/ 0 h 408010"/>
                <a:gd name="connsiteX3" fmla="*/ 308503 w 617112"/>
                <a:gd name="connsiteY3" fmla="*/ 0 h 408010"/>
                <a:gd name="connsiteX4" fmla="*/ 270020 w 617112"/>
                <a:gd name="connsiteY4" fmla="*/ 0 h 408010"/>
                <a:gd name="connsiteX5" fmla="*/ 197438 w 617112"/>
                <a:gd name="connsiteY5" fmla="*/ 179027 h 408010"/>
                <a:gd name="connsiteX6" fmla="*/ 133621 w 617112"/>
                <a:gd name="connsiteY6" fmla="*/ 0 h 408010"/>
                <a:gd name="connsiteX7" fmla="*/ 0 w 617112"/>
                <a:gd name="connsiteY7" fmla="*/ 0 h 408010"/>
                <a:gd name="connsiteX8" fmla="*/ 155107 w 617112"/>
                <a:gd name="connsiteY8" fmla="*/ 408010 h 408010"/>
                <a:gd name="connsiteX9" fmla="*/ 225979 w 617112"/>
                <a:gd name="connsiteY9" fmla="*/ 408010 h 408010"/>
                <a:gd name="connsiteX10" fmla="*/ 308503 w 617112"/>
                <a:gd name="connsiteY10" fmla="*/ 205184 h 408010"/>
                <a:gd name="connsiteX11" fmla="*/ 391134 w 617112"/>
                <a:gd name="connsiteY11" fmla="*/ 408010 h 408010"/>
                <a:gd name="connsiteX12" fmla="*/ 462006 w 617112"/>
                <a:gd name="connsiteY12" fmla="*/ 408010 h 408010"/>
                <a:gd name="connsiteX13" fmla="*/ 617113 w 617112"/>
                <a:gd name="connsiteY13" fmla="*/ 0 h 408010"/>
                <a:gd name="connsiteX14" fmla="*/ 483492 w 617112"/>
                <a:gd name="connsiteY14" fmla="*/ 0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7112" h="408010">
                  <a:moveTo>
                    <a:pt x="483492" y="0"/>
                  </a:moveTo>
                  <a:lnTo>
                    <a:pt x="419675" y="179027"/>
                  </a:lnTo>
                  <a:lnTo>
                    <a:pt x="347093" y="0"/>
                  </a:lnTo>
                  <a:lnTo>
                    <a:pt x="308503" y="0"/>
                  </a:lnTo>
                  <a:lnTo>
                    <a:pt x="270020" y="0"/>
                  </a:lnTo>
                  <a:lnTo>
                    <a:pt x="197438" y="179027"/>
                  </a:lnTo>
                  <a:lnTo>
                    <a:pt x="133621" y="0"/>
                  </a:lnTo>
                  <a:lnTo>
                    <a:pt x="0" y="0"/>
                  </a:lnTo>
                  <a:lnTo>
                    <a:pt x="155107" y="408010"/>
                  </a:lnTo>
                  <a:lnTo>
                    <a:pt x="225979" y="408010"/>
                  </a:lnTo>
                  <a:lnTo>
                    <a:pt x="308503" y="205184"/>
                  </a:lnTo>
                  <a:lnTo>
                    <a:pt x="391134" y="408010"/>
                  </a:lnTo>
                  <a:lnTo>
                    <a:pt x="462006" y="408010"/>
                  </a:lnTo>
                  <a:lnTo>
                    <a:pt x="617113" y="0"/>
                  </a:lnTo>
                  <a:lnTo>
                    <a:pt x="483492" y="0"/>
                  </a:lnTo>
                  <a:close/>
                </a:path>
              </a:pathLst>
            </a:custGeom>
            <a:grpFill/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8708BA66-8DA1-C818-C2E0-C1A7A3C605B4}"/>
                </a:ext>
              </a:extLst>
            </p:cNvPr>
            <p:cNvSpPr/>
            <p:nvPr/>
          </p:nvSpPr>
          <p:spPr>
            <a:xfrm>
              <a:off x="9677022" y="5836253"/>
              <a:ext cx="277075" cy="408010"/>
            </a:xfrm>
            <a:custGeom>
              <a:avLst/>
              <a:gdLst>
                <a:gd name="connsiteX0" fmla="*/ 277076 w 277075"/>
                <a:gd name="connsiteY0" fmla="*/ 107631 h 408010"/>
                <a:gd name="connsiteX1" fmla="*/ 277076 w 277075"/>
                <a:gd name="connsiteY1" fmla="*/ 0 h 408010"/>
                <a:gd name="connsiteX2" fmla="*/ 0 w 277075"/>
                <a:gd name="connsiteY2" fmla="*/ 0 h 408010"/>
                <a:gd name="connsiteX3" fmla="*/ 0 w 277075"/>
                <a:gd name="connsiteY3" fmla="*/ 408010 h 408010"/>
                <a:gd name="connsiteX4" fmla="*/ 277076 w 277075"/>
                <a:gd name="connsiteY4" fmla="*/ 408010 h 408010"/>
                <a:gd name="connsiteX5" fmla="*/ 277076 w 277075"/>
                <a:gd name="connsiteY5" fmla="*/ 300594 h 408010"/>
                <a:gd name="connsiteX6" fmla="*/ 122717 w 277075"/>
                <a:gd name="connsiteY6" fmla="*/ 300594 h 408010"/>
                <a:gd name="connsiteX7" fmla="*/ 122717 w 277075"/>
                <a:gd name="connsiteY7" fmla="*/ 257713 h 408010"/>
                <a:gd name="connsiteX8" fmla="*/ 260293 w 277075"/>
                <a:gd name="connsiteY8" fmla="*/ 257713 h 408010"/>
                <a:gd name="connsiteX9" fmla="*/ 260293 w 277075"/>
                <a:gd name="connsiteY9" fmla="*/ 150297 h 408010"/>
                <a:gd name="connsiteX10" fmla="*/ 122717 w 277075"/>
                <a:gd name="connsiteY10" fmla="*/ 150297 h 408010"/>
                <a:gd name="connsiteX11" fmla="*/ 122717 w 277075"/>
                <a:gd name="connsiteY11" fmla="*/ 107631 h 408010"/>
                <a:gd name="connsiteX12" fmla="*/ 277076 w 277075"/>
                <a:gd name="connsiteY12" fmla="*/ 107631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7075" h="408010">
                  <a:moveTo>
                    <a:pt x="277076" y="107631"/>
                  </a:moveTo>
                  <a:lnTo>
                    <a:pt x="277076" y="0"/>
                  </a:lnTo>
                  <a:lnTo>
                    <a:pt x="0" y="0"/>
                  </a:lnTo>
                  <a:lnTo>
                    <a:pt x="0" y="408010"/>
                  </a:lnTo>
                  <a:lnTo>
                    <a:pt x="277076" y="408010"/>
                  </a:lnTo>
                  <a:lnTo>
                    <a:pt x="277076" y="300594"/>
                  </a:lnTo>
                  <a:lnTo>
                    <a:pt x="122717" y="300594"/>
                  </a:lnTo>
                  <a:lnTo>
                    <a:pt x="122717" y="257713"/>
                  </a:lnTo>
                  <a:lnTo>
                    <a:pt x="260293" y="257713"/>
                  </a:lnTo>
                  <a:lnTo>
                    <a:pt x="260293" y="150297"/>
                  </a:lnTo>
                  <a:lnTo>
                    <a:pt x="122717" y="150297"/>
                  </a:lnTo>
                  <a:lnTo>
                    <a:pt x="122717" y="107631"/>
                  </a:lnTo>
                  <a:lnTo>
                    <a:pt x="277076" y="107631"/>
                  </a:lnTo>
                  <a:close/>
                </a:path>
              </a:pathLst>
            </a:custGeom>
            <a:grpFill/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586690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7746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us-titre chapitre Cession &amp; Acqui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BADB6E-EF83-2B69-820F-9025871EA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749" y="4086253"/>
            <a:ext cx="5463251" cy="165040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fr-FR" dirty="0"/>
              <a:t>Sous-titre chapitre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5C4E9A7C-048A-DC3E-9761-DD0F089D6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482" y="6369834"/>
            <a:ext cx="11016000" cy="218570"/>
          </a:xfrm>
          <a:prstGeom prst="rect">
            <a:avLst/>
          </a:prstGeom>
        </p:spPr>
      </p:pic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0362F11F-5605-F350-DE8F-C1F02B079091}"/>
              </a:ext>
            </a:extLst>
          </p:cNvPr>
          <p:cNvSpPr/>
          <p:nvPr/>
        </p:nvSpPr>
        <p:spPr>
          <a:xfrm>
            <a:off x="-1" y="0"/>
            <a:ext cx="840621" cy="2632836"/>
          </a:xfrm>
          <a:custGeom>
            <a:avLst/>
            <a:gdLst>
              <a:gd name="connsiteX0" fmla="*/ 714895 w 789709"/>
              <a:gd name="connsiteY0" fmla="*/ 16625 h 2601883"/>
              <a:gd name="connsiteX1" fmla="*/ 0 w 789709"/>
              <a:gd name="connsiteY1" fmla="*/ 2394065 h 2601883"/>
              <a:gd name="connsiteX2" fmla="*/ 0 w 789709"/>
              <a:gd name="connsiteY2" fmla="*/ 2601883 h 2601883"/>
              <a:gd name="connsiteX3" fmla="*/ 789709 w 789709"/>
              <a:gd name="connsiteY3" fmla="*/ 0 h 2601883"/>
              <a:gd name="connsiteX4" fmla="*/ 714895 w 789709"/>
              <a:gd name="connsiteY4" fmla="*/ 16625 h 2601883"/>
              <a:gd name="connsiteX0" fmla="*/ 714895 w 789709"/>
              <a:gd name="connsiteY0" fmla="*/ 0 h 2606194"/>
              <a:gd name="connsiteX1" fmla="*/ 0 w 789709"/>
              <a:gd name="connsiteY1" fmla="*/ 2398376 h 2606194"/>
              <a:gd name="connsiteX2" fmla="*/ 0 w 789709"/>
              <a:gd name="connsiteY2" fmla="*/ 2606194 h 2606194"/>
              <a:gd name="connsiteX3" fmla="*/ 789709 w 789709"/>
              <a:gd name="connsiteY3" fmla="*/ 4311 h 2606194"/>
              <a:gd name="connsiteX4" fmla="*/ 714895 w 789709"/>
              <a:gd name="connsiteY4" fmla="*/ 0 h 2606194"/>
              <a:gd name="connsiteX0" fmla="*/ 714895 w 793310"/>
              <a:gd name="connsiteY0" fmla="*/ 3280 h 2609474"/>
              <a:gd name="connsiteX1" fmla="*/ 0 w 793310"/>
              <a:gd name="connsiteY1" fmla="*/ 2401656 h 2609474"/>
              <a:gd name="connsiteX2" fmla="*/ 0 w 793310"/>
              <a:gd name="connsiteY2" fmla="*/ 2609474 h 2609474"/>
              <a:gd name="connsiteX3" fmla="*/ 793310 w 793310"/>
              <a:gd name="connsiteY3" fmla="*/ 0 h 2609474"/>
              <a:gd name="connsiteX4" fmla="*/ 714895 w 793310"/>
              <a:gd name="connsiteY4" fmla="*/ 3280 h 2609474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3 h 2606194"/>
              <a:gd name="connsiteX4" fmla="*/ 714895 w 790358"/>
              <a:gd name="connsiteY4" fmla="*/ 0 h 2606194"/>
              <a:gd name="connsiteX0" fmla="*/ 714895 w 793310"/>
              <a:gd name="connsiteY0" fmla="*/ 12612 h 2618806"/>
              <a:gd name="connsiteX1" fmla="*/ 0 w 793310"/>
              <a:gd name="connsiteY1" fmla="*/ 2410988 h 2618806"/>
              <a:gd name="connsiteX2" fmla="*/ 0 w 793310"/>
              <a:gd name="connsiteY2" fmla="*/ 2618806 h 2618806"/>
              <a:gd name="connsiteX3" fmla="*/ 793310 w 793310"/>
              <a:gd name="connsiteY3" fmla="*/ 0 h 2618806"/>
              <a:gd name="connsiteX4" fmla="*/ 714895 w 793310"/>
              <a:gd name="connsiteY4" fmla="*/ 12612 h 2618806"/>
              <a:gd name="connsiteX0" fmla="*/ 714895 w 796262"/>
              <a:gd name="connsiteY0" fmla="*/ 0 h 2606194"/>
              <a:gd name="connsiteX1" fmla="*/ 0 w 796262"/>
              <a:gd name="connsiteY1" fmla="*/ 2398376 h 2606194"/>
              <a:gd name="connsiteX2" fmla="*/ 0 w 796262"/>
              <a:gd name="connsiteY2" fmla="*/ 2606194 h 2606194"/>
              <a:gd name="connsiteX3" fmla="*/ 796262 w 796262"/>
              <a:gd name="connsiteY3" fmla="*/ 15387 h 2606194"/>
              <a:gd name="connsiteX4" fmla="*/ 714895 w 796262"/>
              <a:gd name="connsiteY4" fmla="*/ 0 h 2606194"/>
              <a:gd name="connsiteX0" fmla="*/ 714895 w 799214"/>
              <a:gd name="connsiteY0" fmla="*/ 15723 h 2621917"/>
              <a:gd name="connsiteX1" fmla="*/ 0 w 799214"/>
              <a:gd name="connsiteY1" fmla="*/ 2414099 h 2621917"/>
              <a:gd name="connsiteX2" fmla="*/ 0 w 799214"/>
              <a:gd name="connsiteY2" fmla="*/ 2621917 h 2621917"/>
              <a:gd name="connsiteX3" fmla="*/ 799214 w 799214"/>
              <a:gd name="connsiteY3" fmla="*/ 0 h 2621917"/>
              <a:gd name="connsiteX4" fmla="*/ 714895 w 799214"/>
              <a:gd name="connsiteY4" fmla="*/ 15723 h 2621917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5 h 2606194"/>
              <a:gd name="connsiteX4" fmla="*/ 714895 w 790358"/>
              <a:gd name="connsiteY4" fmla="*/ 0 h 2606194"/>
              <a:gd name="connsiteX0" fmla="*/ 714895 w 793087"/>
              <a:gd name="connsiteY0" fmla="*/ 11202 h 2617396"/>
              <a:gd name="connsiteX1" fmla="*/ 0 w 793087"/>
              <a:gd name="connsiteY1" fmla="*/ 2409578 h 2617396"/>
              <a:gd name="connsiteX2" fmla="*/ 0 w 793087"/>
              <a:gd name="connsiteY2" fmla="*/ 2617396 h 2617396"/>
              <a:gd name="connsiteX3" fmla="*/ 793087 w 793087"/>
              <a:gd name="connsiteY3" fmla="*/ 0 h 2617396"/>
              <a:gd name="connsiteX4" fmla="*/ 714895 w 793087"/>
              <a:gd name="connsiteY4" fmla="*/ 11202 h 2617396"/>
              <a:gd name="connsiteX0" fmla="*/ 714896 w 793087"/>
              <a:gd name="connsiteY0" fmla="*/ 0 h 2617699"/>
              <a:gd name="connsiteX1" fmla="*/ 0 w 793087"/>
              <a:gd name="connsiteY1" fmla="*/ 2409881 h 2617699"/>
              <a:gd name="connsiteX2" fmla="*/ 0 w 793087"/>
              <a:gd name="connsiteY2" fmla="*/ 2617699 h 2617699"/>
              <a:gd name="connsiteX3" fmla="*/ 793087 w 793087"/>
              <a:gd name="connsiteY3" fmla="*/ 303 h 2617699"/>
              <a:gd name="connsiteX4" fmla="*/ 714896 w 793087"/>
              <a:gd name="connsiteY4" fmla="*/ 0 h 261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3087" h="2617699">
                <a:moveTo>
                  <a:pt x="714896" y="0"/>
                </a:moveTo>
                <a:lnTo>
                  <a:pt x="0" y="2409881"/>
                </a:lnTo>
                <a:lnTo>
                  <a:pt x="0" y="2617699"/>
                </a:lnTo>
                <a:lnTo>
                  <a:pt x="793087" y="303"/>
                </a:lnTo>
                <a:lnTo>
                  <a:pt x="714896" y="0"/>
                </a:lnTo>
                <a:close/>
              </a:path>
            </a:pathLst>
          </a:custGeom>
          <a:solidFill>
            <a:srgbClr val="007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aseline="-25000" dirty="0"/>
              <a:t> </a:t>
            </a: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D3A2DCA-365C-A2F0-E33F-DE13B02BF5D7}"/>
              </a:ext>
            </a:extLst>
          </p:cNvPr>
          <p:cNvSpPr/>
          <p:nvPr/>
        </p:nvSpPr>
        <p:spPr>
          <a:xfrm flipH="1">
            <a:off x="4707307" y="306"/>
            <a:ext cx="3392569" cy="6858378"/>
          </a:xfrm>
          <a:custGeom>
            <a:avLst/>
            <a:gdLst>
              <a:gd name="connsiteX0" fmla="*/ 714895 w 789709"/>
              <a:gd name="connsiteY0" fmla="*/ 16625 h 2601883"/>
              <a:gd name="connsiteX1" fmla="*/ 0 w 789709"/>
              <a:gd name="connsiteY1" fmla="*/ 2394065 h 2601883"/>
              <a:gd name="connsiteX2" fmla="*/ 0 w 789709"/>
              <a:gd name="connsiteY2" fmla="*/ 2601883 h 2601883"/>
              <a:gd name="connsiteX3" fmla="*/ 789709 w 789709"/>
              <a:gd name="connsiteY3" fmla="*/ 0 h 2601883"/>
              <a:gd name="connsiteX4" fmla="*/ 714895 w 789709"/>
              <a:gd name="connsiteY4" fmla="*/ 16625 h 2601883"/>
              <a:gd name="connsiteX0" fmla="*/ 714895 w 789709"/>
              <a:gd name="connsiteY0" fmla="*/ 0 h 2606194"/>
              <a:gd name="connsiteX1" fmla="*/ 0 w 789709"/>
              <a:gd name="connsiteY1" fmla="*/ 2398376 h 2606194"/>
              <a:gd name="connsiteX2" fmla="*/ 0 w 789709"/>
              <a:gd name="connsiteY2" fmla="*/ 2606194 h 2606194"/>
              <a:gd name="connsiteX3" fmla="*/ 789709 w 789709"/>
              <a:gd name="connsiteY3" fmla="*/ 4311 h 2606194"/>
              <a:gd name="connsiteX4" fmla="*/ 714895 w 789709"/>
              <a:gd name="connsiteY4" fmla="*/ 0 h 2606194"/>
              <a:gd name="connsiteX0" fmla="*/ 714895 w 793310"/>
              <a:gd name="connsiteY0" fmla="*/ 3280 h 2609474"/>
              <a:gd name="connsiteX1" fmla="*/ 0 w 793310"/>
              <a:gd name="connsiteY1" fmla="*/ 2401656 h 2609474"/>
              <a:gd name="connsiteX2" fmla="*/ 0 w 793310"/>
              <a:gd name="connsiteY2" fmla="*/ 2609474 h 2609474"/>
              <a:gd name="connsiteX3" fmla="*/ 793310 w 793310"/>
              <a:gd name="connsiteY3" fmla="*/ 0 h 2609474"/>
              <a:gd name="connsiteX4" fmla="*/ 714895 w 793310"/>
              <a:gd name="connsiteY4" fmla="*/ 3280 h 2609474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3 h 2606194"/>
              <a:gd name="connsiteX4" fmla="*/ 714895 w 790358"/>
              <a:gd name="connsiteY4" fmla="*/ 0 h 2606194"/>
              <a:gd name="connsiteX0" fmla="*/ 714895 w 793310"/>
              <a:gd name="connsiteY0" fmla="*/ 12612 h 2618806"/>
              <a:gd name="connsiteX1" fmla="*/ 0 w 793310"/>
              <a:gd name="connsiteY1" fmla="*/ 2410988 h 2618806"/>
              <a:gd name="connsiteX2" fmla="*/ 0 w 793310"/>
              <a:gd name="connsiteY2" fmla="*/ 2618806 h 2618806"/>
              <a:gd name="connsiteX3" fmla="*/ 793310 w 793310"/>
              <a:gd name="connsiteY3" fmla="*/ 0 h 2618806"/>
              <a:gd name="connsiteX4" fmla="*/ 714895 w 793310"/>
              <a:gd name="connsiteY4" fmla="*/ 12612 h 2618806"/>
              <a:gd name="connsiteX0" fmla="*/ 714895 w 796262"/>
              <a:gd name="connsiteY0" fmla="*/ 0 h 2606194"/>
              <a:gd name="connsiteX1" fmla="*/ 0 w 796262"/>
              <a:gd name="connsiteY1" fmla="*/ 2398376 h 2606194"/>
              <a:gd name="connsiteX2" fmla="*/ 0 w 796262"/>
              <a:gd name="connsiteY2" fmla="*/ 2606194 h 2606194"/>
              <a:gd name="connsiteX3" fmla="*/ 796262 w 796262"/>
              <a:gd name="connsiteY3" fmla="*/ 15387 h 2606194"/>
              <a:gd name="connsiteX4" fmla="*/ 714895 w 796262"/>
              <a:gd name="connsiteY4" fmla="*/ 0 h 2606194"/>
              <a:gd name="connsiteX0" fmla="*/ 714895 w 799214"/>
              <a:gd name="connsiteY0" fmla="*/ 15723 h 2621917"/>
              <a:gd name="connsiteX1" fmla="*/ 0 w 799214"/>
              <a:gd name="connsiteY1" fmla="*/ 2414099 h 2621917"/>
              <a:gd name="connsiteX2" fmla="*/ 0 w 799214"/>
              <a:gd name="connsiteY2" fmla="*/ 2621917 h 2621917"/>
              <a:gd name="connsiteX3" fmla="*/ 799214 w 799214"/>
              <a:gd name="connsiteY3" fmla="*/ 0 h 2621917"/>
              <a:gd name="connsiteX4" fmla="*/ 714895 w 799214"/>
              <a:gd name="connsiteY4" fmla="*/ 15723 h 2621917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5 h 2606194"/>
              <a:gd name="connsiteX4" fmla="*/ 714895 w 790358"/>
              <a:gd name="connsiteY4" fmla="*/ 0 h 2606194"/>
              <a:gd name="connsiteX0" fmla="*/ 714895 w 793087"/>
              <a:gd name="connsiteY0" fmla="*/ 11202 h 2617396"/>
              <a:gd name="connsiteX1" fmla="*/ 0 w 793087"/>
              <a:gd name="connsiteY1" fmla="*/ 2409578 h 2617396"/>
              <a:gd name="connsiteX2" fmla="*/ 0 w 793087"/>
              <a:gd name="connsiteY2" fmla="*/ 2617396 h 2617396"/>
              <a:gd name="connsiteX3" fmla="*/ 793087 w 793087"/>
              <a:gd name="connsiteY3" fmla="*/ 0 h 2617396"/>
              <a:gd name="connsiteX4" fmla="*/ 714895 w 793087"/>
              <a:gd name="connsiteY4" fmla="*/ 11202 h 2617396"/>
              <a:gd name="connsiteX0" fmla="*/ 714896 w 793087"/>
              <a:gd name="connsiteY0" fmla="*/ 0 h 2617699"/>
              <a:gd name="connsiteX1" fmla="*/ 0 w 793087"/>
              <a:gd name="connsiteY1" fmla="*/ 2409881 h 2617699"/>
              <a:gd name="connsiteX2" fmla="*/ 0 w 793087"/>
              <a:gd name="connsiteY2" fmla="*/ 2617699 h 2617699"/>
              <a:gd name="connsiteX3" fmla="*/ 793087 w 793087"/>
              <a:gd name="connsiteY3" fmla="*/ 303 h 2617699"/>
              <a:gd name="connsiteX4" fmla="*/ 714896 w 793087"/>
              <a:gd name="connsiteY4" fmla="*/ 0 h 2617699"/>
              <a:gd name="connsiteX0" fmla="*/ 2050497 w 2128688"/>
              <a:gd name="connsiteY0" fmla="*/ 0 h 6831955"/>
              <a:gd name="connsiteX1" fmla="*/ 1335601 w 2128688"/>
              <a:gd name="connsiteY1" fmla="*/ 2409881 h 6831955"/>
              <a:gd name="connsiteX2" fmla="*/ 0 w 2128688"/>
              <a:gd name="connsiteY2" fmla="*/ 6831955 h 6831955"/>
              <a:gd name="connsiteX3" fmla="*/ 2128688 w 2128688"/>
              <a:gd name="connsiteY3" fmla="*/ 303 h 6831955"/>
              <a:gd name="connsiteX4" fmla="*/ 2050497 w 2128688"/>
              <a:gd name="connsiteY4" fmla="*/ 0 h 6831955"/>
              <a:gd name="connsiteX0" fmla="*/ 2129062 w 2207253"/>
              <a:gd name="connsiteY0" fmla="*/ 0 h 6832482"/>
              <a:gd name="connsiteX1" fmla="*/ 0 w 2207253"/>
              <a:gd name="connsiteY1" fmla="*/ 6832482 h 6832482"/>
              <a:gd name="connsiteX2" fmla="*/ 78565 w 2207253"/>
              <a:gd name="connsiteY2" fmla="*/ 6831955 h 6832482"/>
              <a:gd name="connsiteX3" fmla="*/ 2207253 w 2207253"/>
              <a:gd name="connsiteY3" fmla="*/ 303 h 6832482"/>
              <a:gd name="connsiteX4" fmla="*/ 2129062 w 2207253"/>
              <a:gd name="connsiteY4" fmla="*/ 0 h 6832482"/>
              <a:gd name="connsiteX0" fmla="*/ 2464748 w 2542939"/>
              <a:gd name="connsiteY0" fmla="*/ 0 h 6832482"/>
              <a:gd name="connsiteX1" fmla="*/ 0 w 2542939"/>
              <a:gd name="connsiteY1" fmla="*/ 6832482 h 6832482"/>
              <a:gd name="connsiteX2" fmla="*/ 414251 w 2542939"/>
              <a:gd name="connsiteY2" fmla="*/ 6831955 h 6832482"/>
              <a:gd name="connsiteX3" fmla="*/ 2542939 w 2542939"/>
              <a:gd name="connsiteY3" fmla="*/ 303 h 6832482"/>
              <a:gd name="connsiteX4" fmla="*/ 2464748 w 2542939"/>
              <a:gd name="connsiteY4" fmla="*/ 0 h 6832482"/>
              <a:gd name="connsiteX0" fmla="*/ 2464748 w 2542939"/>
              <a:gd name="connsiteY0" fmla="*/ 0 h 6835841"/>
              <a:gd name="connsiteX1" fmla="*/ 0 w 2542939"/>
              <a:gd name="connsiteY1" fmla="*/ 6832482 h 6835841"/>
              <a:gd name="connsiteX2" fmla="*/ 53842 w 2542939"/>
              <a:gd name="connsiteY2" fmla="*/ 6835841 h 6835841"/>
              <a:gd name="connsiteX3" fmla="*/ 2542939 w 2542939"/>
              <a:gd name="connsiteY3" fmla="*/ 303 h 6835841"/>
              <a:gd name="connsiteX4" fmla="*/ 2464748 w 2542939"/>
              <a:gd name="connsiteY4" fmla="*/ 0 h 6835841"/>
              <a:gd name="connsiteX0" fmla="*/ 2464748 w 2542939"/>
              <a:gd name="connsiteY0" fmla="*/ 0 h 6832482"/>
              <a:gd name="connsiteX1" fmla="*/ 0 w 2542939"/>
              <a:gd name="connsiteY1" fmla="*/ 6832482 h 6832482"/>
              <a:gd name="connsiteX2" fmla="*/ 76363 w 2542939"/>
              <a:gd name="connsiteY2" fmla="*/ 6815933 h 6832482"/>
              <a:gd name="connsiteX3" fmla="*/ 2542939 w 2542939"/>
              <a:gd name="connsiteY3" fmla="*/ 303 h 6832482"/>
              <a:gd name="connsiteX4" fmla="*/ 2464748 w 2542939"/>
              <a:gd name="connsiteY4" fmla="*/ 0 h 6832482"/>
              <a:gd name="connsiteX0" fmla="*/ 2472255 w 2550446"/>
              <a:gd name="connsiteY0" fmla="*/ 0 h 6815933"/>
              <a:gd name="connsiteX1" fmla="*/ 0 w 2550446"/>
              <a:gd name="connsiteY1" fmla="*/ 6815892 h 6815933"/>
              <a:gd name="connsiteX2" fmla="*/ 83870 w 2550446"/>
              <a:gd name="connsiteY2" fmla="*/ 6815933 h 6815933"/>
              <a:gd name="connsiteX3" fmla="*/ 2550446 w 2550446"/>
              <a:gd name="connsiteY3" fmla="*/ 303 h 6815933"/>
              <a:gd name="connsiteX4" fmla="*/ 2472255 w 2550446"/>
              <a:gd name="connsiteY4" fmla="*/ 0 h 6815933"/>
              <a:gd name="connsiteX0" fmla="*/ 2472255 w 2550446"/>
              <a:gd name="connsiteY0" fmla="*/ 0 h 6819251"/>
              <a:gd name="connsiteX1" fmla="*/ 0 w 2550446"/>
              <a:gd name="connsiteY1" fmla="*/ 6815892 h 6819251"/>
              <a:gd name="connsiteX2" fmla="*/ 76363 w 2550446"/>
              <a:gd name="connsiteY2" fmla="*/ 6819251 h 6819251"/>
              <a:gd name="connsiteX3" fmla="*/ 2550446 w 2550446"/>
              <a:gd name="connsiteY3" fmla="*/ 303 h 6819251"/>
              <a:gd name="connsiteX4" fmla="*/ 2472255 w 2550446"/>
              <a:gd name="connsiteY4" fmla="*/ 0 h 6819251"/>
              <a:gd name="connsiteX0" fmla="*/ 2472255 w 2550446"/>
              <a:gd name="connsiteY0" fmla="*/ 0 h 6819251"/>
              <a:gd name="connsiteX1" fmla="*/ 0 w 2550446"/>
              <a:gd name="connsiteY1" fmla="*/ 6815892 h 6819251"/>
              <a:gd name="connsiteX2" fmla="*/ 69813 w 2550446"/>
              <a:gd name="connsiteY2" fmla="*/ 6819251 h 6819251"/>
              <a:gd name="connsiteX3" fmla="*/ 2550446 w 2550446"/>
              <a:gd name="connsiteY3" fmla="*/ 303 h 6819251"/>
              <a:gd name="connsiteX4" fmla="*/ 2472255 w 2550446"/>
              <a:gd name="connsiteY4" fmla="*/ 0 h 6819251"/>
              <a:gd name="connsiteX0" fmla="*/ 2467887 w 2546078"/>
              <a:gd name="connsiteY0" fmla="*/ 0 h 6827473"/>
              <a:gd name="connsiteX1" fmla="*/ 0 w 2546078"/>
              <a:gd name="connsiteY1" fmla="*/ 6827473 h 6827473"/>
              <a:gd name="connsiteX2" fmla="*/ 65445 w 2546078"/>
              <a:gd name="connsiteY2" fmla="*/ 6819251 h 6827473"/>
              <a:gd name="connsiteX3" fmla="*/ 2546078 w 2546078"/>
              <a:gd name="connsiteY3" fmla="*/ 303 h 6827473"/>
              <a:gd name="connsiteX4" fmla="*/ 2467887 w 2546078"/>
              <a:gd name="connsiteY4" fmla="*/ 0 h 6827473"/>
              <a:gd name="connsiteX0" fmla="*/ 2465703 w 2543894"/>
              <a:gd name="connsiteY0" fmla="*/ 0 h 6824578"/>
              <a:gd name="connsiteX1" fmla="*/ 0 w 2543894"/>
              <a:gd name="connsiteY1" fmla="*/ 6824578 h 6824578"/>
              <a:gd name="connsiteX2" fmla="*/ 63261 w 2543894"/>
              <a:gd name="connsiteY2" fmla="*/ 6819251 h 6824578"/>
              <a:gd name="connsiteX3" fmla="*/ 2543894 w 2543894"/>
              <a:gd name="connsiteY3" fmla="*/ 303 h 6824578"/>
              <a:gd name="connsiteX4" fmla="*/ 2465703 w 2543894"/>
              <a:gd name="connsiteY4" fmla="*/ 0 h 6824578"/>
              <a:gd name="connsiteX0" fmla="*/ 2465703 w 2543894"/>
              <a:gd name="connsiteY0" fmla="*/ 0 h 6819251"/>
              <a:gd name="connsiteX1" fmla="*/ 0 w 2543894"/>
              <a:gd name="connsiteY1" fmla="*/ 6818787 h 6819251"/>
              <a:gd name="connsiteX2" fmla="*/ 63261 w 2543894"/>
              <a:gd name="connsiteY2" fmla="*/ 6819251 h 6819251"/>
              <a:gd name="connsiteX3" fmla="*/ 2543894 w 2543894"/>
              <a:gd name="connsiteY3" fmla="*/ 303 h 6819251"/>
              <a:gd name="connsiteX4" fmla="*/ 2465703 w 2543894"/>
              <a:gd name="connsiteY4" fmla="*/ 0 h 6819251"/>
              <a:gd name="connsiteX0" fmla="*/ 2475699 w 2543894"/>
              <a:gd name="connsiteY0" fmla="*/ 2348 h 6818948"/>
              <a:gd name="connsiteX1" fmla="*/ 0 w 2543894"/>
              <a:gd name="connsiteY1" fmla="*/ 6818484 h 6818948"/>
              <a:gd name="connsiteX2" fmla="*/ 63261 w 2543894"/>
              <a:gd name="connsiteY2" fmla="*/ 6818948 h 6818948"/>
              <a:gd name="connsiteX3" fmla="*/ 2543894 w 2543894"/>
              <a:gd name="connsiteY3" fmla="*/ 0 h 6818948"/>
              <a:gd name="connsiteX4" fmla="*/ 2475699 w 2543894"/>
              <a:gd name="connsiteY4" fmla="*/ 2348 h 681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3894" h="6818948">
                <a:moveTo>
                  <a:pt x="2475699" y="2348"/>
                </a:moveTo>
                <a:lnTo>
                  <a:pt x="0" y="6818484"/>
                </a:lnTo>
                <a:lnTo>
                  <a:pt x="63261" y="6818948"/>
                </a:lnTo>
                <a:lnTo>
                  <a:pt x="2543894" y="0"/>
                </a:lnTo>
                <a:lnTo>
                  <a:pt x="2475699" y="2348"/>
                </a:lnTo>
                <a:close/>
              </a:path>
            </a:pathLst>
          </a:custGeom>
          <a:solidFill>
            <a:srgbClr val="007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aseline="0" dirty="0"/>
              <a:t> </a:t>
            </a:r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9E1F33A2-6AB5-909D-A019-41E699D6D660}"/>
              </a:ext>
            </a:extLst>
          </p:cNvPr>
          <p:cNvSpPr/>
          <p:nvPr/>
        </p:nvSpPr>
        <p:spPr>
          <a:xfrm flipH="1">
            <a:off x="10793863" y="-1580"/>
            <a:ext cx="662226" cy="6862704"/>
          </a:xfrm>
          <a:custGeom>
            <a:avLst/>
            <a:gdLst>
              <a:gd name="connsiteX0" fmla="*/ 714895 w 789709"/>
              <a:gd name="connsiteY0" fmla="*/ 16625 h 2601883"/>
              <a:gd name="connsiteX1" fmla="*/ 0 w 789709"/>
              <a:gd name="connsiteY1" fmla="*/ 2394065 h 2601883"/>
              <a:gd name="connsiteX2" fmla="*/ 0 w 789709"/>
              <a:gd name="connsiteY2" fmla="*/ 2601883 h 2601883"/>
              <a:gd name="connsiteX3" fmla="*/ 789709 w 789709"/>
              <a:gd name="connsiteY3" fmla="*/ 0 h 2601883"/>
              <a:gd name="connsiteX4" fmla="*/ 714895 w 789709"/>
              <a:gd name="connsiteY4" fmla="*/ 16625 h 2601883"/>
              <a:gd name="connsiteX0" fmla="*/ 714895 w 789709"/>
              <a:gd name="connsiteY0" fmla="*/ 0 h 2606194"/>
              <a:gd name="connsiteX1" fmla="*/ 0 w 789709"/>
              <a:gd name="connsiteY1" fmla="*/ 2398376 h 2606194"/>
              <a:gd name="connsiteX2" fmla="*/ 0 w 789709"/>
              <a:gd name="connsiteY2" fmla="*/ 2606194 h 2606194"/>
              <a:gd name="connsiteX3" fmla="*/ 789709 w 789709"/>
              <a:gd name="connsiteY3" fmla="*/ 4311 h 2606194"/>
              <a:gd name="connsiteX4" fmla="*/ 714895 w 789709"/>
              <a:gd name="connsiteY4" fmla="*/ 0 h 2606194"/>
              <a:gd name="connsiteX0" fmla="*/ 714895 w 793310"/>
              <a:gd name="connsiteY0" fmla="*/ 3280 h 2609474"/>
              <a:gd name="connsiteX1" fmla="*/ 0 w 793310"/>
              <a:gd name="connsiteY1" fmla="*/ 2401656 h 2609474"/>
              <a:gd name="connsiteX2" fmla="*/ 0 w 793310"/>
              <a:gd name="connsiteY2" fmla="*/ 2609474 h 2609474"/>
              <a:gd name="connsiteX3" fmla="*/ 793310 w 793310"/>
              <a:gd name="connsiteY3" fmla="*/ 0 h 2609474"/>
              <a:gd name="connsiteX4" fmla="*/ 714895 w 793310"/>
              <a:gd name="connsiteY4" fmla="*/ 3280 h 2609474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3 h 2606194"/>
              <a:gd name="connsiteX4" fmla="*/ 714895 w 790358"/>
              <a:gd name="connsiteY4" fmla="*/ 0 h 2606194"/>
              <a:gd name="connsiteX0" fmla="*/ 714895 w 793310"/>
              <a:gd name="connsiteY0" fmla="*/ 12612 h 2618806"/>
              <a:gd name="connsiteX1" fmla="*/ 0 w 793310"/>
              <a:gd name="connsiteY1" fmla="*/ 2410988 h 2618806"/>
              <a:gd name="connsiteX2" fmla="*/ 0 w 793310"/>
              <a:gd name="connsiteY2" fmla="*/ 2618806 h 2618806"/>
              <a:gd name="connsiteX3" fmla="*/ 793310 w 793310"/>
              <a:gd name="connsiteY3" fmla="*/ 0 h 2618806"/>
              <a:gd name="connsiteX4" fmla="*/ 714895 w 793310"/>
              <a:gd name="connsiteY4" fmla="*/ 12612 h 2618806"/>
              <a:gd name="connsiteX0" fmla="*/ 714895 w 796262"/>
              <a:gd name="connsiteY0" fmla="*/ 0 h 2606194"/>
              <a:gd name="connsiteX1" fmla="*/ 0 w 796262"/>
              <a:gd name="connsiteY1" fmla="*/ 2398376 h 2606194"/>
              <a:gd name="connsiteX2" fmla="*/ 0 w 796262"/>
              <a:gd name="connsiteY2" fmla="*/ 2606194 h 2606194"/>
              <a:gd name="connsiteX3" fmla="*/ 796262 w 796262"/>
              <a:gd name="connsiteY3" fmla="*/ 15387 h 2606194"/>
              <a:gd name="connsiteX4" fmla="*/ 714895 w 796262"/>
              <a:gd name="connsiteY4" fmla="*/ 0 h 2606194"/>
              <a:gd name="connsiteX0" fmla="*/ 714895 w 799214"/>
              <a:gd name="connsiteY0" fmla="*/ 15723 h 2621917"/>
              <a:gd name="connsiteX1" fmla="*/ 0 w 799214"/>
              <a:gd name="connsiteY1" fmla="*/ 2414099 h 2621917"/>
              <a:gd name="connsiteX2" fmla="*/ 0 w 799214"/>
              <a:gd name="connsiteY2" fmla="*/ 2621917 h 2621917"/>
              <a:gd name="connsiteX3" fmla="*/ 799214 w 799214"/>
              <a:gd name="connsiteY3" fmla="*/ 0 h 2621917"/>
              <a:gd name="connsiteX4" fmla="*/ 714895 w 799214"/>
              <a:gd name="connsiteY4" fmla="*/ 15723 h 2621917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5 h 2606194"/>
              <a:gd name="connsiteX4" fmla="*/ 714895 w 790358"/>
              <a:gd name="connsiteY4" fmla="*/ 0 h 2606194"/>
              <a:gd name="connsiteX0" fmla="*/ 714895 w 793087"/>
              <a:gd name="connsiteY0" fmla="*/ 11202 h 2617396"/>
              <a:gd name="connsiteX1" fmla="*/ 0 w 793087"/>
              <a:gd name="connsiteY1" fmla="*/ 2409578 h 2617396"/>
              <a:gd name="connsiteX2" fmla="*/ 0 w 793087"/>
              <a:gd name="connsiteY2" fmla="*/ 2617396 h 2617396"/>
              <a:gd name="connsiteX3" fmla="*/ 793087 w 793087"/>
              <a:gd name="connsiteY3" fmla="*/ 0 h 2617396"/>
              <a:gd name="connsiteX4" fmla="*/ 714895 w 793087"/>
              <a:gd name="connsiteY4" fmla="*/ 11202 h 2617396"/>
              <a:gd name="connsiteX0" fmla="*/ 714896 w 793087"/>
              <a:gd name="connsiteY0" fmla="*/ 0 h 2617699"/>
              <a:gd name="connsiteX1" fmla="*/ 0 w 793087"/>
              <a:gd name="connsiteY1" fmla="*/ 2409881 h 2617699"/>
              <a:gd name="connsiteX2" fmla="*/ 0 w 793087"/>
              <a:gd name="connsiteY2" fmla="*/ 2617699 h 2617699"/>
              <a:gd name="connsiteX3" fmla="*/ 793087 w 793087"/>
              <a:gd name="connsiteY3" fmla="*/ 303 h 2617699"/>
              <a:gd name="connsiteX4" fmla="*/ 714896 w 793087"/>
              <a:gd name="connsiteY4" fmla="*/ 0 h 2617699"/>
              <a:gd name="connsiteX0" fmla="*/ 2050497 w 2128688"/>
              <a:gd name="connsiteY0" fmla="*/ 0 h 6831955"/>
              <a:gd name="connsiteX1" fmla="*/ 1335601 w 2128688"/>
              <a:gd name="connsiteY1" fmla="*/ 2409881 h 6831955"/>
              <a:gd name="connsiteX2" fmla="*/ 0 w 2128688"/>
              <a:gd name="connsiteY2" fmla="*/ 6831955 h 6831955"/>
              <a:gd name="connsiteX3" fmla="*/ 2128688 w 2128688"/>
              <a:gd name="connsiteY3" fmla="*/ 303 h 6831955"/>
              <a:gd name="connsiteX4" fmla="*/ 2050497 w 2128688"/>
              <a:gd name="connsiteY4" fmla="*/ 0 h 6831955"/>
              <a:gd name="connsiteX0" fmla="*/ 2129062 w 2207253"/>
              <a:gd name="connsiteY0" fmla="*/ 0 h 6832482"/>
              <a:gd name="connsiteX1" fmla="*/ 0 w 2207253"/>
              <a:gd name="connsiteY1" fmla="*/ 6832482 h 6832482"/>
              <a:gd name="connsiteX2" fmla="*/ 78565 w 2207253"/>
              <a:gd name="connsiteY2" fmla="*/ 6831955 h 6832482"/>
              <a:gd name="connsiteX3" fmla="*/ 2207253 w 2207253"/>
              <a:gd name="connsiteY3" fmla="*/ 303 h 6832482"/>
              <a:gd name="connsiteX4" fmla="*/ 2129062 w 2207253"/>
              <a:gd name="connsiteY4" fmla="*/ 0 h 6832482"/>
              <a:gd name="connsiteX0" fmla="*/ 2464748 w 2542939"/>
              <a:gd name="connsiteY0" fmla="*/ 0 h 6832482"/>
              <a:gd name="connsiteX1" fmla="*/ 0 w 2542939"/>
              <a:gd name="connsiteY1" fmla="*/ 6832482 h 6832482"/>
              <a:gd name="connsiteX2" fmla="*/ 414251 w 2542939"/>
              <a:gd name="connsiteY2" fmla="*/ 6831955 h 6832482"/>
              <a:gd name="connsiteX3" fmla="*/ 2542939 w 2542939"/>
              <a:gd name="connsiteY3" fmla="*/ 303 h 6832482"/>
              <a:gd name="connsiteX4" fmla="*/ 2464748 w 2542939"/>
              <a:gd name="connsiteY4" fmla="*/ 0 h 6832482"/>
              <a:gd name="connsiteX0" fmla="*/ 2464748 w 2542939"/>
              <a:gd name="connsiteY0" fmla="*/ 0 h 6835841"/>
              <a:gd name="connsiteX1" fmla="*/ 0 w 2542939"/>
              <a:gd name="connsiteY1" fmla="*/ 6832482 h 6835841"/>
              <a:gd name="connsiteX2" fmla="*/ 53842 w 2542939"/>
              <a:gd name="connsiteY2" fmla="*/ 6835841 h 6835841"/>
              <a:gd name="connsiteX3" fmla="*/ 2542939 w 2542939"/>
              <a:gd name="connsiteY3" fmla="*/ 303 h 6835841"/>
              <a:gd name="connsiteX4" fmla="*/ 2464748 w 2542939"/>
              <a:gd name="connsiteY4" fmla="*/ 0 h 6835841"/>
              <a:gd name="connsiteX0" fmla="*/ 2464748 w 2542939"/>
              <a:gd name="connsiteY0" fmla="*/ 0 h 6832482"/>
              <a:gd name="connsiteX1" fmla="*/ 0 w 2542939"/>
              <a:gd name="connsiteY1" fmla="*/ 6832482 h 6832482"/>
              <a:gd name="connsiteX2" fmla="*/ 76363 w 2542939"/>
              <a:gd name="connsiteY2" fmla="*/ 6815933 h 6832482"/>
              <a:gd name="connsiteX3" fmla="*/ 2542939 w 2542939"/>
              <a:gd name="connsiteY3" fmla="*/ 303 h 6832482"/>
              <a:gd name="connsiteX4" fmla="*/ 2464748 w 2542939"/>
              <a:gd name="connsiteY4" fmla="*/ 0 h 6832482"/>
              <a:gd name="connsiteX0" fmla="*/ 2472255 w 2550446"/>
              <a:gd name="connsiteY0" fmla="*/ 0 h 6815933"/>
              <a:gd name="connsiteX1" fmla="*/ 0 w 2550446"/>
              <a:gd name="connsiteY1" fmla="*/ 6815892 h 6815933"/>
              <a:gd name="connsiteX2" fmla="*/ 83870 w 2550446"/>
              <a:gd name="connsiteY2" fmla="*/ 6815933 h 6815933"/>
              <a:gd name="connsiteX3" fmla="*/ 2550446 w 2550446"/>
              <a:gd name="connsiteY3" fmla="*/ 303 h 6815933"/>
              <a:gd name="connsiteX4" fmla="*/ 2472255 w 2550446"/>
              <a:gd name="connsiteY4" fmla="*/ 0 h 6815933"/>
              <a:gd name="connsiteX0" fmla="*/ 2472255 w 2550446"/>
              <a:gd name="connsiteY0" fmla="*/ 0 h 6819251"/>
              <a:gd name="connsiteX1" fmla="*/ 0 w 2550446"/>
              <a:gd name="connsiteY1" fmla="*/ 6815892 h 6819251"/>
              <a:gd name="connsiteX2" fmla="*/ 76363 w 2550446"/>
              <a:gd name="connsiteY2" fmla="*/ 6819251 h 6819251"/>
              <a:gd name="connsiteX3" fmla="*/ 2550446 w 2550446"/>
              <a:gd name="connsiteY3" fmla="*/ 303 h 6819251"/>
              <a:gd name="connsiteX4" fmla="*/ 2472255 w 2550446"/>
              <a:gd name="connsiteY4" fmla="*/ 0 h 6819251"/>
              <a:gd name="connsiteX0" fmla="*/ 2472255 w 2695414"/>
              <a:gd name="connsiteY0" fmla="*/ 0 h 6819251"/>
              <a:gd name="connsiteX1" fmla="*/ 0 w 2695414"/>
              <a:gd name="connsiteY1" fmla="*/ 6815892 h 6819251"/>
              <a:gd name="connsiteX2" fmla="*/ 76363 w 2695414"/>
              <a:gd name="connsiteY2" fmla="*/ 6819251 h 6819251"/>
              <a:gd name="connsiteX3" fmla="*/ 2695414 w 2695414"/>
              <a:gd name="connsiteY3" fmla="*/ 5140 h 6819251"/>
              <a:gd name="connsiteX4" fmla="*/ 2472255 w 2695414"/>
              <a:gd name="connsiteY4" fmla="*/ 0 h 6819251"/>
              <a:gd name="connsiteX0" fmla="*/ 2347997 w 2695414"/>
              <a:gd name="connsiteY0" fmla="*/ 0 h 6819251"/>
              <a:gd name="connsiteX1" fmla="*/ 0 w 2695414"/>
              <a:gd name="connsiteY1" fmla="*/ 6815892 h 6819251"/>
              <a:gd name="connsiteX2" fmla="*/ 76363 w 2695414"/>
              <a:gd name="connsiteY2" fmla="*/ 6819251 h 6819251"/>
              <a:gd name="connsiteX3" fmla="*/ 2695414 w 2695414"/>
              <a:gd name="connsiteY3" fmla="*/ 5140 h 6819251"/>
              <a:gd name="connsiteX4" fmla="*/ 2347997 w 2695414"/>
              <a:gd name="connsiteY4" fmla="*/ 0 h 6819251"/>
              <a:gd name="connsiteX0" fmla="*/ 2347997 w 2695414"/>
              <a:gd name="connsiteY0" fmla="*/ 0 h 6819251"/>
              <a:gd name="connsiteX1" fmla="*/ 0 w 2695414"/>
              <a:gd name="connsiteY1" fmla="*/ 6815892 h 6819251"/>
              <a:gd name="connsiteX2" fmla="*/ 200622 w 2695414"/>
              <a:gd name="connsiteY2" fmla="*/ 6819251 h 6819251"/>
              <a:gd name="connsiteX3" fmla="*/ 2695414 w 2695414"/>
              <a:gd name="connsiteY3" fmla="*/ 5140 h 6819251"/>
              <a:gd name="connsiteX4" fmla="*/ 2347997 w 2695414"/>
              <a:gd name="connsiteY4" fmla="*/ 0 h 6819251"/>
              <a:gd name="connsiteX0" fmla="*/ 2472254 w 2819671"/>
              <a:gd name="connsiteY0" fmla="*/ 0 h 6820729"/>
              <a:gd name="connsiteX1" fmla="*/ 0 w 2819671"/>
              <a:gd name="connsiteY1" fmla="*/ 6820729 h 6820729"/>
              <a:gd name="connsiteX2" fmla="*/ 324879 w 2819671"/>
              <a:gd name="connsiteY2" fmla="*/ 6819251 h 6820729"/>
              <a:gd name="connsiteX3" fmla="*/ 2819671 w 2819671"/>
              <a:gd name="connsiteY3" fmla="*/ 5140 h 6820729"/>
              <a:gd name="connsiteX4" fmla="*/ 2472254 w 2819671"/>
              <a:gd name="connsiteY4" fmla="*/ 0 h 6820729"/>
              <a:gd name="connsiteX0" fmla="*/ 2472254 w 2819671"/>
              <a:gd name="connsiteY0" fmla="*/ 0 h 6820729"/>
              <a:gd name="connsiteX1" fmla="*/ 0 w 2819671"/>
              <a:gd name="connsiteY1" fmla="*/ 6820729 h 6820729"/>
              <a:gd name="connsiteX2" fmla="*/ 324879 w 2819671"/>
              <a:gd name="connsiteY2" fmla="*/ 6819251 h 6820729"/>
              <a:gd name="connsiteX3" fmla="*/ 2819671 w 2819671"/>
              <a:gd name="connsiteY3" fmla="*/ 1429 h 6820729"/>
              <a:gd name="connsiteX4" fmla="*/ 2472254 w 2819671"/>
              <a:gd name="connsiteY4" fmla="*/ 0 h 6820729"/>
              <a:gd name="connsiteX0" fmla="*/ 2472254 w 2819671"/>
              <a:gd name="connsiteY0" fmla="*/ 0 h 6820729"/>
              <a:gd name="connsiteX1" fmla="*/ 0 w 2819671"/>
              <a:gd name="connsiteY1" fmla="*/ 6820729 h 6820729"/>
              <a:gd name="connsiteX2" fmla="*/ 324879 w 2819671"/>
              <a:gd name="connsiteY2" fmla="*/ 6819251 h 6820729"/>
              <a:gd name="connsiteX3" fmla="*/ 2819671 w 2819671"/>
              <a:gd name="connsiteY3" fmla="*/ 1429 h 6820729"/>
              <a:gd name="connsiteX4" fmla="*/ 2472254 w 2819671"/>
              <a:gd name="connsiteY4" fmla="*/ 0 h 6820729"/>
              <a:gd name="connsiteX0" fmla="*/ 2472254 w 2819671"/>
              <a:gd name="connsiteY0" fmla="*/ 1572 h 6822301"/>
              <a:gd name="connsiteX1" fmla="*/ 0 w 2819671"/>
              <a:gd name="connsiteY1" fmla="*/ 6822301 h 6822301"/>
              <a:gd name="connsiteX2" fmla="*/ 324879 w 2819671"/>
              <a:gd name="connsiteY2" fmla="*/ 6820823 h 6822301"/>
              <a:gd name="connsiteX3" fmla="*/ 2819671 w 2819671"/>
              <a:gd name="connsiteY3" fmla="*/ 0 h 6822301"/>
              <a:gd name="connsiteX4" fmla="*/ 2472254 w 2819671"/>
              <a:gd name="connsiteY4" fmla="*/ 1572 h 6822301"/>
              <a:gd name="connsiteX0" fmla="*/ 2472254 w 2819671"/>
              <a:gd name="connsiteY0" fmla="*/ 1572 h 6822301"/>
              <a:gd name="connsiteX1" fmla="*/ 0 w 2819671"/>
              <a:gd name="connsiteY1" fmla="*/ 6822301 h 6822301"/>
              <a:gd name="connsiteX2" fmla="*/ 324880 w 2819671"/>
              <a:gd name="connsiteY2" fmla="*/ 6820823 h 6822301"/>
              <a:gd name="connsiteX3" fmla="*/ 2819671 w 2819671"/>
              <a:gd name="connsiteY3" fmla="*/ 0 h 6822301"/>
              <a:gd name="connsiteX4" fmla="*/ 2472254 w 2819671"/>
              <a:gd name="connsiteY4" fmla="*/ 1572 h 6822301"/>
              <a:gd name="connsiteX0" fmla="*/ 2472254 w 2819671"/>
              <a:gd name="connsiteY0" fmla="*/ 1572 h 6822301"/>
              <a:gd name="connsiteX1" fmla="*/ 0 w 2819671"/>
              <a:gd name="connsiteY1" fmla="*/ 6822301 h 6822301"/>
              <a:gd name="connsiteX2" fmla="*/ 324880 w 2819671"/>
              <a:gd name="connsiteY2" fmla="*/ 6820823 h 6822301"/>
              <a:gd name="connsiteX3" fmla="*/ 2819671 w 2819671"/>
              <a:gd name="connsiteY3" fmla="*/ 0 h 6822301"/>
              <a:gd name="connsiteX4" fmla="*/ 2472254 w 2819671"/>
              <a:gd name="connsiteY4" fmla="*/ 1572 h 6822301"/>
              <a:gd name="connsiteX0" fmla="*/ 2472254 w 2819671"/>
              <a:gd name="connsiteY0" fmla="*/ 1572 h 6826825"/>
              <a:gd name="connsiteX1" fmla="*/ 0 w 2819671"/>
              <a:gd name="connsiteY1" fmla="*/ 6822301 h 6826825"/>
              <a:gd name="connsiteX2" fmla="*/ 312029 w 2819671"/>
              <a:gd name="connsiteY2" fmla="*/ 6826825 h 6826825"/>
              <a:gd name="connsiteX3" fmla="*/ 2819671 w 2819671"/>
              <a:gd name="connsiteY3" fmla="*/ 0 h 6826825"/>
              <a:gd name="connsiteX4" fmla="*/ 2472254 w 2819671"/>
              <a:gd name="connsiteY4" fmla="*/ 1572 h 6826825"/>
              <a:gd name="connsiteX0" fmla="*/ 2472254 w 2819671"/>
              <a:gd name="connsiteY0" fmla="*/ 1572 h 6823929"/>
              <a:gd name="connsiteX1" fmla="*/ 0 w 2819671"/>
              <a:gd name="connsiteY1" fmla="*/ 6822301 h 6823929"/>
              <a:gd name="connsiteX2" fmla="*/ 299630 w 2819671"/>
              <a:gd name="connsiteY2" fmla="*/ 6823929 h 6823929"/>
              <a:gd name="connsiteX3" fmla="*/ 2819671 w 2819671"/>
              <a:gd name="connsiteY3" fmla="*/ 0 h 6823929"/>
              <a:gd name="connsiteX4" fmla="*/ 2472254 w 2819671"/>
              <a:gd name="connsiteY4" fmla="*/ 1572 h 682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671" h="6823929">
                <a:moveTo>
                  <a:pt x="2472254" y="1572"/>
                </a:moveTo>
                <a:lnTo>
                  <a:pt x="0" y="6822301"/>
                </a:lnTo>
                <a:lnTo>
                  <a:pt x="299630" y="6823929"/>
                </a:lnTo>
                <a:lnTo>
                  <a:pt x="2819671" y="0"/>
                </a:lnTo>
                <a:lnTo>
                  <a:pt x="2472254" y="1572"/>
                </a:lnTo>
                <a:close/>
              </a:path>
            </a:pathLst>
          </a:custGeom>
          <a:solidFill>
            <a:srgbClr val="007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aseline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76455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chapitre Transition énergétique &amp; circulaire">
    <p:bg>
      <p:bgPr>
        <a:solidFill>
          <a:srgbClr val="FFB718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5B775374-A4F1-20D5-D949-E61A9A397957}"/>
              </a:ext>
            </a:extLst>
          </p:cNvPr>
          <p:cNvSpPr/>
          <p:nvPr/>
        </p:nvSpPr>
        <p:spPr>
          <a:xfrm>
            <a:off x="-9525" y="-14398"/>
            <a:ext cx="8084709" cy="3259752"/>
          </a:xfrm>
          <a:custGeom>
            <a:avLst/>
            <a:gdLst>
              <a:gd name="connsiteX0" fmla="*/ 0 w 8079971"/>
              <a:gd name="connsiteY0" fmla="*/ 16626 h 3266902"/>
              <a:gd name="connsiteX1" fmla="*/ 0 w 8079971"/>
              <a:gd name="connsiteY1" fmla="*/ 2468880 h 3266902"/>
              <a:gd name="connsiteX2" fmla="*/ 814648 w 8079971"/>
              <a:gd name="connsiteY2" fmla="*/ 3266902 h 3266902"/>
              <a:gd name="connsiteX3" fmla="*/ 8079971 w 8079971"/>
              <a:gd name="connsiteY3" fmla="*/ 0 h 3266902"/>
              <a:gd name="connsiteX4" fmla="*/ 0 w 8079971"/>
              <a:gd name="connsiteY4" fmla="*/ 16626 h 3266902"/>
              <a:gd name="connsiteX0" fmla="*/ 0 w 8079971"/>
              <a:gd name="connsiteY0" fmla="*/ 7150 h 3266902"/>
              <a:gd name="connsiteX1" fmla="*/ 0 w 8079971"/>
              <a:gd name="connsiteY1" fmla="*/ 2468880 h 3266902"/>
              <a:gd name="connsiteX2" fmla="*/ 814648 w 8079971"/>
              <a:gd name="connsiteY2" fmla="*/ 3266902 h 3266902"/>
              <a:gd name="connsiteX3" fmla="*/ 8079971 w 8079971"/>
              <a:gd name="connsiteY3" fmla="*/ 0 h 3266902"/>
              <a:gd name="connsiteX4" fmla="*/ 0 w 8079971"/>
              <a:gd name="connsiteY4" fmla="*/ 7150 h 3266902"/>
              <a:gd name="connsiteX0" fmla="*/ 0 w 8084709"/>
              <a:gd name="connsiteY0" fmla="*/ 0 h 3259752"/>
              <a:gd name="connsiteX1" fmla="*/ 0 w 8084709"/>
              <a:gd name="connsiteY1" fmla="*/ 2461730 h 3259752"/>
              <a:gd name="connsiteX2" fmla="*/ 814648 w 8084709"/>
              <a:gd name="connsiteY2" fmla="*/ 3259752 h 3259752"/>
              <a:gd name="connsiteX3" fmla="*/ 8084709 w 8084709"/>
              <a:gd name="connsiteY3" fmla="*/ 2326 h 3259752"/>
              <a:gd name="connsiteX4" fmla="*/ 0 w 8084709"/>
              <a:gd name="connsiteY4" fmla="*/ 0 h 325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4709" h="3259752">
                <a:moveTo>
                  <a:pt x="0" y="0"/>
                </a:moveTo>
                <a:lnTo>
                  <a:pt x="0" y="2461730"/>
                </a:lnTo>
                <a:lnTo>
                  <a:pt x="814648" y="3259752"/>
                </a:lnTo>
                <a:lnTo>
                  <a:pt x="8084709" y="2326"/>
                </a:lnTo>
                <a:lnTo>
                  <a:pt x="0" y="0"/>
                </a:lnTo>
                <a:close/>
              </a:path>
            </a:pathLst>
          </a:custGeom>
          <a:solidFill>
            <a:srgbClr val="FFB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  </a:t>
            </a: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B8229A2A-874F-3FEA-5E6D-EA1F3B5B0808}"/>
              </a:ext>
            </a:extLst>
          </p:cNvPr>
          <p:cNvSpPr/>
          <p:nvPr/>
        </p:nvSpPr>
        <p:spPr>
          <a:xfrm>
            <a:off x="6238600" y="885423"/>
            <a:ext cx="5963719" cy="5987063"/>
          </a:xfrm>
          <a:custGeom>
            <a:avLst/>
            <a:gdLst>
              <a:gd name="connsiteX0" fmla="*/ 5958038 w 5967663"/>
              <a:gd name="connsiteY0" fmla="*/ 0 h 5996539"/>
              <a:gd name="connsiteX1" fmla="*/ 0 w 5967663"/>
              <a:gd name="connsiteY1" fmla="*/ 5996539 h 5996539"/>
              <a:gd name="connsiteX2" fmla="*/ 5967663 w 5967663"/>
              <a:gd name="connsiteY2" fmla="*/ 5967663 h 5996539"/>
              <a:gd name="connsiteX3" fmla="*/ 5958038 w 5967663"/>
              <a:gd name="connsiteY3" fmla="*/ 0 h 5996539"/>
              <a:gd name="connsiteX0" fmla="*/ 5958038 w 5967663"/>
              <a:gd name="connsiteY0" fmla="*/ 0 h 5996539"/>
              <a:gd name="connsiteX1" fmla="*/ 0 w 5967663"/>
              <a:gd name="connsiteY1" fmla="*/ 5996539 h 5996539"/>
              <a:gd name="connsiteX2" fmla="*/ 5967663 w 5967663"/>
              <a:gd name="connsiteY2" fmla="*/ 5986615 h 5996539"/>
              <a:gd name="connsiteX3" fmla="*/ 5958038 w 5967663"/>
              <a:gd name="connsiteY3" fmla="*/ 0 h 5996539"/>
              <a:gd name="connsiteX0" fmla="*/ 5953300 w 5962925"/>
              <a:gd name="connsiteY0" fmla="*/ 0 h 5987063"/>
              <a:gd name="connsiteX1" fmla="*/ 0 w 5962925"/>
              <a:gd name="connsiteY1" fmla="*/ 5987063 h 5987063"/>
              <a:gd name="connsiteX2" fmla="*/ 5962925 w 5962925"/>
              <a:gd name="connsiteY2" fmla="*/ 5986615 h 5987063"/>
              <a:gd name="connsiteX3" fmla="*/ 5953300 w 5962925"/>
              <a:gd name="connsiteY3" fmla="*/ 0 h 5987063"/>
              <a:gd name="connsiteX0" fmla="*/ 5962776 w 5963719"/>
              <a:gd name="connsiteY0" fmla="*/ 0 h 5987063"/>
              <a:gd name="connsiteX1" fmla="*/ 0 w 5963719"/>
              <a:gd name="connsiteY1" fmla="*/ 5987063 h 5987063"/>
              <a:gd name="connsiteX2" fmla="*/ 5962925 w 5963719"/>
              <a:gd name="connsiteY2" fmla="*/ 5986615 h 5987063"/>
              <a:gd name="connsiteX3" fmla="*/ 5962776 w 5963719"/>
              <a:gd name="connsiteY3" fmla="*/ 0 h 598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719" h="5987063">
                <a:moveTo>
                  <a:pt x="5962776" y="0"/>
                </a:moveTo>
                <a:lnTo>
                  <a:pt x="0" y="5987063"/>
                </a:lnTo>
                <a:lnTo>
                  <a:pt x="5962925" y="5986615"/>
                </a:lnTo>
                <a:cubicBezTo>
                  <a:pt x="5959717" y="3994186"/>
                  <a:pt x="5965984" y="1982804"/>
                  <a:pt x="5962776" y="0"/>
                </a:cubicBezTo>
                <a:close/>
              </a:path>
            </a:pathLst>
          </a:custGeom>
          <a:solidFill>
            <a:srgbClr val="FFB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BBADB6E-EF83-2B69-820F-9025871EA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749" y="3874168"/>
            <a:ext cx="6983902" cy="185877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>
                <a:latin typeface="+mj-lt"/>
              </a:defRPr>
            </a:lvl1pPr>
          </a:lstStyle>
          <a:p>
            <a:r>
              <a:rPr lang="fr-FR" dirty="0"/>
              <a:t>Titre chapitre</a:t>
            </a:r>
            <a:br>
              <a:rPr lang="fr-FR" dirty="0"/>
            </a:br>
            <a:r>
              <a:rPr lang="fr-FR" dirty="0"/>
              <a:t>Transition énergétique </a:t>
            </a:r>
            <a:br>
              <a:rPr lang="fr-FR" dirty="0"/>
            </a:br>
            <a:r>
              <a:rPr lang="fr-FR" dirty="0"/>
              <a:t>&amp; circulaire</a:t>
            </a:r>
          </a:p>
        </p:txBody>
      </p:sp>
      <p:grpSp>
        <p:nvGrpSpPr>
          <p:cNvPr id="84" name="Graphique 3">
            <a:extLst>
              <a:ext uri="{FF2B5EF4-FFF2-40B4-BE49-F238E27FC236}">
                <a16:creationId xmlns:a16="http://schemas.microsoft.com/office/drawing/2014/main" id="{F10CEA32-7C4C-1832-5136-D34B1AD2E08B}"/>
              </a:ext>
            </a:extLst>
          </p:cNvPr>
          <p:cNvGrpSpPr/>
          <p:nvPr/>
        </p:nvGrpSpPr>
        <p:grpSpPr>
          <a:xfrm>
            <a:off x="9375350" y="5940920"/>
            <a:ext cx="2228493" cy="418731"/>
            <a:chOff x="9038423" y="5823604"/>
            <a:chExt cx="2498917" cy="469543"/>
          </a:xfrm>
          <a:solidFill>
            <a:schemeClr val="bg1"/>
          </a:solidFill>
        </p:grpSpPr>
        <p:grpSp>
          <p:nvGrpSpPr>
            <p:cNvPr id="85" name="Graphique 3">
              <a:extLst>
                <a:ext uri="{FF2B5EF4-FFF2-40B4-BE49-F238E27FC236}">
                  <a16:creationId xmlns:a16="http://schemas.microsoft.com/office/drawing/2014/main" id="{A74F1EC2-1ED0-15E9-6521-7D8CF4C8E2F9}"/>
                </a:ext>
              </a:extLst>
            </p:cNvPr>
            <p:cNvGrpSpPr/>
            <p:nvPr/>
          </p:nvGrpSpPr>
          <p:grpSpPr>
            <a:xfrm>
              <a:off x="10059818" y="5823604"/>
              <a:ext cx="1477522" cy="469543"/>
              <a:chOff x="10059818" y="5823604"/>
              <a:chExt cx="1477522" cy="469543"/>
            </a:xfrm>
            <a:grpFill/>
          </p:grpSpPr>
          <p:sp>
            <p:nvSpPr>
              <p:cNvPr id="88" name="Forme libre 87">
                <a:extLst>
                  <a:ext uri="{FF2B5EF4-FFF2-40B4-BE49-F238E27FC236}">
                    <a16:creationId xmlns:a16="http://schemas.microsoft.com/office/drawing/2014/main" id="{78D140B9-DBAF-6698-DAF5-66A1842FC3C0}"/>
                  </a:ext>
                </a:extLst>
              </p:cNvPr>
              <p:cNvSpPr/>
              <p:nvPr/>
            </p:nvSpPr>
            <p:spPr>
              <a:xfrm>
                <a:off x="10059818" y="5836468"/>
                <a:ext cx="246075" cy="164125"/>
              </a:xfrm>
              <a:custGeom>
                <a:avLst/>
                <a:gdLst>
                  <a:gd name="connsiteX0" fmla="*/ 0 w 246075"/>
                  <a:gd name="connsiteY0" fmla="*/ 0 h 164125"/>
                  <a:gd name="connsiteX1" fmla="*/ 31107 w 246075"/>
                  <a:gd name="connsiteY1" fmla="*/ 0 h 164125"/>
                  <a:gd name="connsiteX2" fmla="*/ 69055 w 246075"/>
                  <a:gd name="connsiteY2" fmla="*/ 109667 h 164125"/>
                  <a:gd name="connsiteX3" fmla="*/ 70765 w 246075"/>
                  <a:gd name="connsiteY3" fmla="*/ 109667 h 164125"/>
                  <a:gd name="connsiteX4" fmla="*/ 114379 w 246075"/>
                  <a:gd name="connsiteY4" fmla="*/ 0 h 164125"/>
                  <a:gd name="connsiteX5" fmla="*/ 131696 w 246075"/>
                  <a:gd name="connsiteY5" fmla="*/ 0 h 164125"/>
                  <a:gd name="connsiteX6" fmla="*/ 175096 w 246075"/>
                  <a:gd name="connsiteY6" fmla="*/ 109667 h 164125"/>
                  <a:gd name="connsiteX7" fmla="*/ 176807 w 246075"/>
                  <a:gd name="connsiteY7" fmla="*/ 109667 h 164125"/>
                  <a:gd name="connsiteX8" fmla="*/ 214755 w 246075"/>
                  <a:gd name="connsiteY8" fmla="*/ 0 h 164125"/>
                  <a:gd name="connsiteX9" fmla="*/ 246076 w 246075"/>
                  <a:gd name="connsiteY9" fmla="*/ 0 h 164125"/>
                  <a:gd name="connsiteX10" fmla="*/ 185358 w 246075"/>
                  <a:gd name="connsiteY10" fmla="*/ 164126 h 164125"/>
                  <a:gd name="connsiteX11" fmla="*/ 170393 w 246075"/>
                  <a:gd name="connsiteY11" fmla="*/ 164126 h 164125"/>
                  <a:gd name="connsiteX12" fmla="*/ 123893 w 246075"/>
                  <a:gd name="connsiteY12" fmla="*/ 46847 h 164125"/>
                  <a:gd name="connsiteX13" fmla="*/ 122183 w 246075"/>
                  <a:gd name="connsiteY13" fmla="*/ 46847 h 164125"/>
                  <a:gd name="connsiteX14" fmla="*/ 75469 w 246075"/>
                  <a:gd name="connsiteY14" fmla="*/ 164126 h 164125"/>
                  <a:gd name="connsiteX15" fmla="*/ 60717 w 246075"/>
                  <a:gd name="connsiteY15" fmla="*/ 164126 h 164125"/>
                  <a:gd name="connsiteX16" fmla="*/ 0 w 246075"/>
                  <a:gd name="connsiteY16" fmla="*/ 0 h 16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075" h="164125">
                    <a:moveTo>
                      <a:pt x="0" y="0"/>
                    </a:moveTo>
                    <a:lnTo>
                      <a:pt x="31107" y="0"/>
                    </a:lnTo>
                    <a:lnTo>
                      <a:pt x="69055" y="109667"/>
                    </a:lnTo>
                    <a:lnTo>
                      <a:pt x="70765" y="109667"/>
                    </a:lnTo>
                    <a:lnTo>
                      <a:pt x="114379" y="0"/>
                    </a:lnTo>
                    <a:lnTo>
                      <a:pt x="131696" y="0"/>
                    </a:lnTo>
                    <a:lnTo>
                      <a:pt x="175096" y="109667"/>
                    </a:lnTo>
                    <a:lnTo>
                      <a:pt x="176807" y="109667"/>
                    </a:lnTo>
                    <a:lnTo>
                      <a:pt x="214755" y="0"/>
                    </a:lnTo>
                    <a:lnTo>
                      <a:pt x="246076" y="0"/>
                    </a:lnTo>
                    <a:lnTo>
                      <a:pt x="185358" y="164126"/>
                    </a:lnTo>
                    <a:lnTo>
                      <a:pt x="170393" y="164126"/>
                    </a:lnTo>
                    <a:lnTo>
                      <a:pt x="123893" y="46847"/>
                    </a:lnTo>
                    <a:lnTo>
                      <a:pt x="122183" y="46847"/>
                    </a:lnTo>
                    <a:lnTo>
                      <a:pt x="75469" y="164126"/>
                    </a:lnTo>
                    <a:lnTo>
                      <a:pt x="60717" y="1641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89" name="Forme libre 88">
                <a:extLst>
                  <a:ext uri="{FF2B5EF4-FFF2-40B4-BE49-F238E27FC236}">
                    <a16:creationId xmlns:a16="http://schemas.microsoft.com/office/drawing/2014/main" id="{18DB54D4-F888-3B4F-D52E-0C8EDBB822B0}"/>
                  </a:ext>
                </a:extLst>
              </p:cNvPr>
              <p:cNvSpPr/>
              <p:nvPr/>
            </p:nvSpPr>
            <p:spPr>
              <a:xfrm>
                <a:off x="10301511" y="5876883"/>
                <a:ext cx="130948" cy="127034"/>
              </a:xfrm>
              <a:custGeom>
                <a:avLst/>
                <a:gdLst>
                  <a:gd name="connsiteX0" fmla="*/ 0 w 130948"/>
                  <a:gd name="connsiteY0" fmla="*/ 64643 h 127034"/>
                  <a:gd name="connsiteX1" fmla="*/ 62107 w 130948"/>
                  <a:gd name="connsiteY1" fmla="*/ 0 h 127034"/>
                  <a:gd name="connsiteX2" fmla="*/ 105721 w 130948"/>
                  <a:gd name="connsiteY2" fmla="*/ 22405 h 127034"/>
                  <a:gd name="connsiteX3" fmla="*/ 107645 w 130948"/>
                  <a:gd name="connsiteY3" fmla="*/ 22405 h 127034"/>
                  <a:gd name="connsiteX4" fmla="*/ 111707 w 130948"/>
                  <a:gd name="connsiteY4" fmla="*/ 3859 h 127034"/>
                  <a:gd name="connsiteX5" fmla="*/ 130948 w 130948"/>
                  <a:gd name="connsiteY5" fmla="*/ 3859 h 127034"/>
                  <a:gd name="connsiteX6" fmla="*/ 130948 w 130948"/>
                  <a:gd name="connsiteY6" fmla="*/ 123496 h 127034"/>
                  <a:gd name="connsiteX7" fmla="*/ 111493 w 130948"/>
                  <a:gd name="connsiteY7" fmla="*/ 123496 h 127034"/>
                  <a:gd name="connsiteX8" fmla="*/ 107431 w 130948"/>
                  <a:gd name="connsiteY8" fmla="*/ 104951 h 127034"/>
                  <a:gd name="connsiteX9" fmla="*/ 105507 w 130948"/>
                  <a:gd name="connsiteY9" fmla="*/ 104951 h 127034"/>
                  <a:gd name="connsiteX10" fmla="*/ 62107 w 130948"/>
                  <a:gd name="connsiteY10" fmla="*/ 127034 h 127034"/>
                  <a:gd name="connsiteX11" fmla="*/ 0 w 130948"/>
                  <a:gd name="connsiteY11" fmla="*/ 64750 h 127034"/>
                  <a:gd name="connsiteX12" fmla="*/ 102941 w 130948"/>
                  <a:gd name="connsiteY12" fmla="*/ 63678 h 127034"/>
                  <a:gd name="connsiteX13" fmla="*/ 65207 w 130948"/>
                  <a:gd name="connsiteY13" fmla="*/ 25836 h 127034"/>
                  <a:gd name="connsiteX14" fmla="*/ 28434 w 130948"/>
                  <a:gd name="connsiteY14" fmla="*/ 63678 h 127034"/>
                  <a:gd name="connsiteX15" fmla="*/ 65421 w 130948"/>
                  <a:gd name="connsiteY15" fmla="*/ 101199 h 127034"/>
                  <a:gd name="connsiteX16" fmla="*/ 102834 w 130948"/>
                  <a:gd name="connsiteY16" fmla="*/ 63678 h 12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27034">
                    <a:moveTo>
                      <a:pt x="0" y="64643"/>
                    </a:moveTo>
                    <a:cubicBezTo>
                      <a:pt x="0" y="28516"/>
                      <a:pt x="24907" y="0"/>
                      <a:pt x="62107" y="0"/>
                    </a:cubicBezTo>
                    <a:cubicBezTo>
                      <a:pt x="82310" y="0"/>
                      <a:pt x="98131" y="9755"/>
                      <a:pt x="105721" y="22405"/>
                    </a:cubicBezTo>
                    <a:lnTo>
                      <a:pt x="107645" y="22405"/>
                    </a:lnTo>
                    <a:lnTo>
                      <a:pt x="111707" y="3859"/>
                    </a:lnTo>
                    <a:lnTo>
                      <a:pt x="130948" y="3859"/>
                    </a:lnTo>
                    <a:lnTo>
                      <a:pt x="130948" y="123496"/>
                    </a:lnTo>
                    <a:lnTo>
                      <a:pt x="111493" y="123496"/>
                    </a:lnTo>
                    <a:lnTo>
                      <a:pt x="107431" y="104951"/>
                    </a:lnTo>
                    <a:lnTo>
                      <a:pt x="105507" y="104951"/>
                    </a:lnTo>
                    <a:cubicBezTo>
                      <a:pt x="97917" y="117600"/>
                      <a:pt x="82310" y="127034"/>
                      <a:pt x="62107" y="127034"/>
                    </a:cubicBezTo>
                    <a:cubicBezTo>
                      <a:pt x="24907" y="127034"/>
                      <a:pt x="0" y="99483"/>
                      <a:pt x="0" y="64750"/>
                    </a:cubicBezTo>
                    <a:close/>
                    <a:moveTo>
                      <a:pt x="102941" y="63678"/>
                    </a:moveTo>
                    <a:cubicBezTo>
                      <a:pt x="102941" y="43202"/>
                      <a:pt x="86800" y="25836"/>
                      <a:pt x="65207" y="25836"/>
                    </a:cubicBezTo>
                    <a:cubicBezTo>
                      <a:pt x="43614" y="25836"/>
                      <a:pt x="28434" y="41058"/>
                      <a:pt x="28434" y="63678"/>
                    </a:cubicBezTo>
                    <a:cubicBezTo>
                      <a:pt x="28434" y="86297"/>
                      <a:pt x="44790" y="101199"/>
                      <a:pt x="65421" y="101199"/>
                    </a:cubicBezTo>
                    <a:cubicBezTo>
                      <a:pt x="87227" y="101199"/>
                      <a:pt x="102834" y="83081"/>
                      <a:pt x="102834" y="63678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0" name="Forme libre 89">
                <a:extLst>
                  <a:ext uri="{FF2B5EF4-FFF2-40B4-BE49-F238E27FC236}">
                    <a16:creationId xmlns:a16="http://schemas.microsoft.com/office/drawing/2014/main" id="{44442B9E-6880-5799-AD84-8C044D326CEE}"/>
                  </a:ext>
                </a:extLst>
              </p:cNvPr>
              <p:cNvSpPr/>
              <p:nvPr/>
            </p:nvSpPr>
            <p:spPr>
              <a:xfrm>
                <a:off x="10463886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1" name="Forme libre 90">
                <a:extLst>
                  <a:ext uri="{FF2B5EF4-FFF2-40B4-BE49-F238E27FC236}">
                    <a16:creationId xmlns:a16="http://schemas.microsoft.com/office/drawing/2014/main" id="{C092FCAA-E4DD-7733-65F7-1358DE89C2AD}"/>
                  </a:ext>
                </a:extLst>
              </p:cNvPr>
              <p:cNvSpPr/>
              <p:nvPr/>
            </p:nvSpPr>
            <p:spPr>
              <a:xfrm>
                <a:off x="10523962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2" name="Forme libre 91">
                <a:extLst>
                  <a:ext uri="{FF2B5EF4-FFF2-40B4-BE49-F238E27FC236}">
                    <a16:creationId xmlns:a16="http://schemas.microsoft.com/office/drawing/2014/main" id="{611CE054-9EB9-6E34-0256-D41B9607405C}"/>
                  </a:ext>
                </a:extLst>
              </p:cNvPr>
              <p:cNvSpPr/>
              <p:nvPr/>
            </p:nvSpPr>
            <p:spPr>
              <a:xfrm>
                <a:off x="10576555" y="5876883"/>
                <a:ext cx="130199" cy="127248"/>
              </a:xfrm>
              <a:custGeom>
                <a:avLst/>
                <a:gdLst>
                  <a:gd name="connsiteX0" fmla="*/ 0 w 130199"/>
                  <a:gd name="connsiteY0" fmla="*/ 63463 h 127248"/>
                  <a:gd name="connsiteX1" fmla="*/ 64993 w 130199"/>
                  <a:gd name="connsiteY1" fmla="*/ 0 h 127248"/>
                  <a:gd name="connsiteX2" fmla="*/ 130200 w 130199"/>
                  <a:gd name="connsiteY2" fmla="*/ 63463 h 127248"/>
                  <a:gd name="connsiteX3" fmla="*/ 64993 w 130199"/>
                  <a:gd name="connsiteY3" fmla="*/ 127249 h 127248"/>
                  <a:gd name="connsiteX4" fmla="*/ 0 w 130199"/>
                  <a:gd name="connsiteY4" fmla="*/ 63463 h 127248"/>
                  <a:gd name="connsiteX5" fmla="*/ 101445 w 130199"/>
                  <a:gd name="connsiteY5" fmla="*/ 63463 h 127248"/>
                  <a:gd name="connsiteX6" fmla="*/ 64886 w 130199"/>
                  <a:gd name="connsiteY6" fmla="*/ 26372 h 127248"/>
                  <a:gd name="connsiteX7" fmla="*/ 28648 w 130199"/>
                  <a:gd name="connsiteY7" fmla="*/ 63463 h 127248"/>
                  <a:gd name="connsiteX8" fmla="*/ 64886 w 130199"/>
                  <a:gd name="connsiteY8" fmla="*/ 100555 h 127248"/>
                  <a:gd name="connsiteX9" fmla="*/ 101445 w 130199"/>
                  <a:gd name="connsiteY9" fmla="*/ 63463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199" h="127248">
                    <a:moveTo>
                      <a:pt x="0" y="63463"/>
                    </a:moveTo>
                    <a:cubicBezTo>
                      <a:pt x="0" y="26800"/>
                      <a:pt x="29183" y="0"/>
                      <a:pt x="64993" y="0"/>
                    </a:cubicBezTo>
                    <a:cubicBezTo>
                      <a:pt x="100803" y="0"/>
                      <a:pt x="130200" y="26908"/>
                      <a:pt x="130200" y="63463"/>
                    </a:cubicBezTo>
                    <a:cubicBezTo>
                      <a:pt x="130200" y="100019"/>
                      <a:pt x="101552" y="127249"/>
                      <a:pt x="64993" y="127249"/>
                    </a:cubicBezTo>
                    <a:cubicBezTo>
                      <a:pt x="28434" y="127249"/>
                      <a:pt x="0" y="100127"/>
                      <a:pt x="0" y="63463"/>
                    </a:cubicBezTo>
                    <a:close/>
                    <a:moveTo>
                      <a:pt x="101445" y="63463"/>
                    </a:moveTo>
                    <a:cubicBezTo>
                      <a:pt x="101445" y="42023"/>
                      <a:pt x="85517" y="26372"/>
                      <a:pt x="64886" y="26372"/>
                    </a:cubicBezTo>
                    <a:cubicBezTo>
                      <a:pt x="44255" y="26372"/>
                      <a:pt x="28648" y="42023"/>
                      <a:pt x="28648" y="63463"/>
                    </a:cubicBezTo>
                    <a:cubicBezTo>
                      <a:pt x="28648" y="84904"/>
                      <a:pt x="44576" y="100555"/>
                      <a:pt x="64886" y="100555"/>
                    </a:cubicBezTo>
                    <a:cubicBezTo>
                      <a:pt x="85196" y="100555"/>
                      <a:pt x="101445" y="85118"/>
                      <a:pt x="101445" y="63463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3" name="Forme libre 92">
                <a:extLst>
                  <a:ext uri="{FF2B5EF4-FFF2-40B4-BE49-F238E27FC236}">
                    <a16:creationId xmlns:a16="http://schemas.microsoft.com/office/drawing/2014/main" id="{7C6DAC97-74AD-0731-A240-193B840262C2}"/>
                  </a:ext>
                </a:extLst>
              </p:cNvPr>
              <p:cNvSpPr/>
              <p:nvPr/>
            </p:nvSpPr>
            <p:spPr>
              <a:xfrm>
                <a:off x="10730700" y="5877097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7 w 117479"/>
                  <a:gd name="connsiteY7" fmla="*/ 123282 h 123282"/>
                  <a:gd name="connsiteX8" fmla="*/ 88297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538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5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7" y="123282"/>
                    </a:lnTo>
                    <a:lnTo>
                      <a:pt x="88297" y="57139"/>
                    </a:lnTo>
                    <a:cubicBezTo>
                      <a:pt x="88297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538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4" name="Forme libre 93">
                <a:extLst>
                  <a:ext uri="{FF2B5EF4-FFF2-40B4-BE49-F238E27FC236}">
                    <a16:creationId xmlns:a16="http://schemas.microsoft.com/office/drawing/2014/main" id="{DACC9078-62E2-C4EF-F0B6-43AE56601F94}"/>
                  </a:ext>
                </a:extLst>
              </p:cNvPr>
              <p:cNvSpPr/>
              <p:nvPr/>
            </p:nvSpPr>
            <p:spPr>
              <a:xfrm>
                <a:off x="10874689" y="5823604"/>
                <a:ext cx="36024" cy="176775"/>
              </a:xfrm>
              <a:custGeom>
                <a:avLst/>
                <a:gdLst>
                  <a:gd name="connsiteX0" fmla="*/ 0 w 36024"/>
                  <a:gd name="connsiteY0" fmla="*/ 18117 h 176775"/>
                  <a:gd name="connsiteX1" fmla="*/ 17745 w 36024"/>
                  <a:gd name="connsiteY1" fmla="*/ 0 h 176775"/>
                  <a:gd name="connsiteX2" fmla="*/ 36024 w 36024"/>
                  <a:gd name="connsiteY2" fmla="*/ 18117 h 176775"/>
                  <a:gd name="connsiteX3" fmla="*/ 17745 w 36024"/>
                  <a:gd name="connsiteY3" fmla="*/ 35913 h 176775"/>
                  <a:gd name="connsiteX4" fmla="*/ 0 w 36024"/>
                  <a:gd name="connsiteY4" fmla="*/ 18117 h 176775"/>
                  <a:gd name="connsiteX5" fmla="*/ 3100 w 36024"/>
                  <a:gd name="connsiteY5" fmla="*/ 57139 h 176775"/>
                  <a:gd name="connsiteX6" fmla="*/ 32497 w 36024"/>
                  <a:gd name="connsiteY6" fmla="*/ 57139 h 176775"/>
                  <a:gd name="connsiteX7" fmla="*/ 32497 w 36024"/>
                  <a:gd name="connsiteY7" fmla="*/ 176776 h 176775"/>
                  <a:gd name="connsiteX8" fmla="*/ 3100 w 36024"/>
                  <a:gd name="connsiteY8" fmla="*/ 176776 h 176775"/>
                  <a:gd name="connsiteX9" fmla="*/ 3100 w 36024"/>
                  <a:gd name="connsiteY9" fmla="*/ 57031 h 17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024" h="176775">
                    <a:moveTo>
                      <a:pt x="0" y="18117"/>
                    </a:moveTo>
                    <a:cubicBezTo>
                      <a:pt x="0" y="7933"/>
                      <a:pt x="8552" y="0"/>
                      <a:pt x="17745" y="0"/>
                    </a:cubicBezTo>
                    <a:cubicBezTo>
                      <a:pt x="27472" y="0"/>
                      <a:pt x="36024" y="8040"/>
                      <a:pt x="36024" y="18117"/>
                    </a:cubicBezTo>
                    <a:cubicBezTo>
                      <a:pt x="36024" y="28194"/>
                      <a:pt x="27686" y="35913"/>
                      <a:pt x="17745" y="35913"/>
                    </a:cubicBezTo>
                    <a:cubicBezTo>
                      <a:pt x="7803" y="35913"/>
                      <a:pt x="0" y="28087"/>
                      <a:pt x="0" y="18117"/>
                    </a:cubicBezTo>
                    <a:close/>
                    <a:moveTo>
                      <a:pt x="3100" y="57139"/>
                    </a:moveTo>
                    <a:lnTo>
                      <a:pt x="32497" y="57139"/>
                    </a:lnTo>
                    <a:lnTo>
                      <a:pt x="32497" y="176776"/>
                    </a:lnTo>
                    <a:lnTo>
                      <a:pt x="3100" y="176776"/>
                    </a:lnTo>
                    <a:lnTo>
                      <a:pt x="3100" y="57031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5" name="Forme libre 94">
                <a:extLst>
                  <a:ext uri="{FF2B5EF4-FFF2-40B4-BE49-F238E27FC236}">
                    <a16:creationId xmlns:a16="http://schemas.microsoft.com/office/drawing/2014/main" id="{632D0C7F-5A1E-0C95-2169-4CAB7D92CC3B}"/>
                  </a:ext>
                </a:extLst>
              </p:cNvPr>
              <p:cNvSpPr/>
              <p:nvPr/>
            </p:nvSpPr>
            <p:spPr>
              <a:xfrm>
                <a:off x="10931344" y="5876776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6" name="Forme libre 95">
                <a:extLst>
                  <a:ext uri="{FF2B5EF4-FFF2-40B4-BE49-F238E27FC236}">
                    <a16:creationId xmlns:a16="http://schemas.microsoft.com/office/drawing/2014/main" id="{06A29144-9931-A9FA-FB42-B3CBE0CE74E9}"/>
                  </a:ext>
                </a:extLst>
              </p:cNvPr>
              <p:cNvSpPr/>
              <p:nvPr/>
            </p:nvSpPr>
            <p:spPr>
              <a:xfrm>
                <a:off x="10077135" y="6080459"/>
                <a:ext cx="102727" cy="164018"/>
              </a:xfrm>
              <a:custGeom>
                <a:avLst/>
                <a:gdLst>
                  <a:gd name="connsiteX0" fmla="*/ 0 w 102727"/>
                  <a:gd name="connsiteY0" fmla="*/ 0 h 164018"/>
                  <a:gd name="connsiteX1" fmla="*/ 102727 w 102727"/>
                  <a:gd name="connsiteY1" fmla="*/ 0 h 164018"/>
                  <a:gd name="connsiteX2" fmla="*/ 102727 w 102727"/>
                  <a:gd name="connsiteY2" fmla="*/ 23584 h 164018"/>
                  <a:gd name="connsiteX3" fmla="*/ 30679 w 102727"/>
                  <a:gd name="connsiteY3" fmla="*/ 23584 h 164018"/>
                  <a:gd name="connsiteX4" fmla="*/ 30679 w 102727"/>
                  <a:gd name="connsiteY4" fmla="*/ 70432 h 164018"/>
                  <a:gd name="connsiteX5" fmla="*/ 94924 w 102727"/>
                  <a:gd name="connsiteY5" fmla="*/ 70432 h 164018"/>
                  <a:gd name="connsiteX6" fmla="*/ 94924 w 102727"/>
                  <a:gd name="connsiteY6" fmla="*/ 92837 h 164018"/>
                  <a:gd name="connsiteX7" fmla="*/ 30679 w 102727"/>
                  <a:gd name="connsiteY7" fmla="*/ 92837 h 164018"/>
                  <a:gd name="connsiteX8" fmla="*/ 30679 w 102727"/>
                  <a:gd name="connsiteY8" fmla="*/ 140434 h 164018"/>
                  <a:gd name="connsiteX9" fmla="*/ 102727 w 102727"/>
                  <a:gd name="connsiteY9" fmla="*/ 140434 h 164018"/>
                  <a:gd name="connsiteX10" fmla="*/ 102727 w 102727"/>
                  <a:gd name="connsiteY10" fmla="*/ 164019 h 164018"/>
                  <a:gd name="connsiteX11" fmla="*/ 0 w 102727"/>
                  <a:gd name="connsiteY11" fmla="*/ 164019 h 164018"/>
                  <a:gd name="connsiteX12" fmla="*/ 0 w 102727"/>
                  <a:gd name="connsiteY12" fmla="*/ 214 h 16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727" h="164018">
                    <a:moveTo>
                      <a:pt x="0" y="0"/>
                    </a:moveTo>
                    <a:lnTo>
                      <a:pt x="102727" y="0"/>
                    </a:lnTo>
                    <a:lnTo>
                      <a:pt x="102727" y="23584"/>
                    </a:lnTo>
                    <a:lnTo>
                      <a:pt x="30679" y="23584"/>
                    </a:lnTo>
                    <a:lnTo>
                      <a:pt x="30679" y="70432"/>
                    </a:lnTo>
                    <a:lnTo>
                      <a:pt x="94924" y="70432"/>
                    </a:lnTo>
                    <a:lnTo>
                      <a:pt x="94924" y="92837"/>
                    </a:lnTo>
                    <a:lnTo>
                      <a:pt x="30679" y="92837"/>
                    </a:lnTo>
                    <a:lnTo>
                      <a:pt x="30679" y="140434"/>
                    </a:lnTo>
                    <a:lnTo>
                      <a:pt x="102727" y="140434"/>
                    </a:lnTo>
                    <a:lnTo>
                      <a:pt x="102727" y="164019"/>
                    </a:lnTo>
                    <a:lnTo>
                      <a:pt x="0" y="164019"/>
                    </a:lnTo>
                    <a:lnTo>
                      <a:pt x="0" y="214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7" name="Forme libre 96">
                <a:extLst>
                  <a:ext uri="{FF2B5EF4-FFF2-40B4-BE49-F238E27FC236}">
                    <a16:creationId xmlns:a16="http://schemas.microsoft.com/office/drawing/2014/main" id="{B5612318-4DAF-4A69-D2A1-4B1E6AB50E52}"/>
                  </a:ext>
                </a:extLst>
              </p:cNvPr>
              <p:cNvSpPr/>
              <p:nvPr/>
            </p:nvSpPr>
            <p:spPr>
              <a:xfrm>
                <a:off x="10204235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8" name="Forme libre 97">
                <a:extLst>
                  <a:ext uri="{FF2B5EF4-FFF2-40B4-BE49-F238E27FC236}">
                    <a16:creationId xmlns:a16="http://schemas.microsoft.com/office/drawing/2014/main" id="{4B34F75C-0148-59F0-4B3E-5552143C2C31}"/>
                  </a:ext>
                </a:extLst>
              </p:cNvPr>
              <p:cNvSpPr/>
              <p:nvPr/>
            </p:nvSpPr>
            <p:spPr>
              <a:xfrm>
                <a:off x="10339031" y="6097183"/>
                <a:ext cx="88403" cy="150725"/>
              </a:xfrm>
              <a:custGeom>
                <a:avLst/>
                <a:gdLst>
                  <a:gd name="connsiteX0" fmla="*/ 88403 w 88403"/>
                  <a:gd name="connsiteY0" fmla="*/ 146652 h 150725"/>
                  <a:gd name="connsiteX1" fmla="*/ 64459 w 88403"/>
                  <a:gd name="connsiteY1" fmla="*/ 150726 h 150725"/>
                  <a:gd name="connsiteX2" fmla="*/ 17745 w 88403"/>
                  <a:gd name="connsiteY2" fmla="*/ 97446 h 150725"/>
                  <a:gd name="connsiteX3" fmla="*/ 17745 w 88403"/>
                  <a:gd name="connsiteY3" fmla="*/ 51778 h 150725"/>
                  <a:gd name="connsiteX4" fmla="*/ 0 w 88403"/>
                  <a:gd name="connsiteY4" fmla="*/ 51778 h 150725"/>
                  <a:gd name="connsiteX5" fmla="*/ 0 w 88403"/>
                  <a:gd name="connsiteY5" fmla="*/ 27551 h 150725"/>
                  <a:gd name="connsiteX6" fmla="*/ 19883 w 88403"/>
                  <a:gd name="connsiteY6" fmla="*/ 27551 h 150725"/>
                  <a:gd name="connsiteX7" fmla="*/ 24586 w 88403"/>
                  <a:gd name="connsiteY7" fmla="*/ 0 h 150725"/>
                  <a:gd name="connsiteX8" fmla="*/ 46179 w 88403"/>
                  <a:gd name="connsiteY8" fmla="*/ 0 h 150725"/>
                  <a:gd name="connsiteX9" fmla="*/ 46179 w 88403"/>
                  <a:gd name="connsiteY9" fmla="*/ 27551 h 150725"/>
                  <a:gd name="connsiteX10" fmla="*/ 83593 w 88403"/>
                  <a:gd name="connsiteY10" fmla="*/ 27551 h 150725"/>
                  <a:gd name="connsiteX11" fmla="*/ 83593 w 88403"/>
                  <a:gd name="connsiteY11" fmla="*/ 51778 h 150725"/>
                  <a:gd name="connsiteX12" fmla="*/ 46393 w 88403"/>
                  <a:gd name="connsiteY12" fmla="*/ 51778 h 150725"/>
                  <a:gd name="connsiteX13" fmla="*/ 46393 w 88403"/>
                  <a:gd name="connsiteY13" fmla="*/ 97661 h 150725"/>
                  <a:gd name="connsiteX14" fmla="*/ 69376 w 88403"/>
                  <a:gd name="connsiteY14" fmla="*/ 124569 h 150725"/>
                  <a:gd name="connsiteX15" fmla="*/ 85731 w 88403"/>
                  <a:gd name="connsiteY15" fmla="*/ 121031 h 150725"/>
                  <a:gd name="connsiteX16" fmla="*/ 88083 w 88403"/>
                  <a:gd name="connsiteY16" fmla="*/ 121031 h 150725"/>
                  <a:gd name="connsiteX17" fmla="*/ 88296 w 88403"/>
                  <a:gd name="connsiteY17" fmla="*/ 146759 h 15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8403" h="150725">
                    <a:moveTo>
                      <a:pt x="88403" y="146652"/>
                    </a:moveTo>
                    <a:cubicBezTo>
                      <a:pt x="81241" y="149547"/>
                      <a:pt x="72048" y="150726"/>
                      <a:pt x="64459" y="150726"/>
                    </a:cubicBezTo>
                    <a:cubicBezTo>
                      <a:pt x="34848" y="150726"/>
                      <a:pt x="17745" y="134538"/>
                      <a:pt x="17745" y="97446"/>
                    </a:cubicBezTo>
                    <a:lnTo>
                      <a:pt x="17745" y="51778"/>
                    </a:lnTo>
                    <a:lnTo>
                      <a:pt x="0" y="51778"/>
                    </a:lnTo>
                    <a:lnTo>
                      <a:pt x="0" y="27551"/>
                    </a:lnTo>
                    <a:lnTo>
                      <a:pt x="19883" y="27551"/>
                    </a:lnTo>
                    <a:lnTo>
                      <a:pt x="24586" y="0"/>
                    </a:lnTo>
                    <a:lnTo>
                      <a:pt x="46179" y="0"/>
                    </a:lnTo>
                    <a:lnTo>
                      <a:pt x="46179" y="27551"/>
                    </a:lnTo>
                    <a:lnTo>
                      <a:pt x="83593" y="27551"/>
                    </a:lnTo>
                    <a:lnTo>
                      <a:pt x="83593" y="51778"/>
                    </a:lnTo>
                    <a:lnTo>
                      <a:pt x="46393" y="51778"/>
                    </a:lnTo>
                    <a:lnTo>
                      <a:pt x="46393" y="97661"/>
                    </a:lnTo>
                    <a:cubicBezTo>
                      <a:pt x="46393" y="115992"/>
                      <a:pt x="53769" y="124569"/>
                      <a:pt x="69376" y="124569"/>
                    </a:cubicBezTo>
                    <a:cubicBezTo>
                      <a:pt x="76752" y="124569"/>
                      <a:pt x="82203" y="122639"/>
                      <a:pt x="85731" y="121031"/>
                    </a:cubicBezTo>
                    <a:lnTo>
                      <a:pt x="88083" y="121031"/>
                    </a:lnTo>
                    <a:lnTo>
                      <a:pt x="88296" y="146759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9" name="Forme libre 98">
                <a:extLst>
                  <a:ext uri="{FF2B5EF4-FFF2-40B4-BE49-F238E27FC236}">
                    <a16:creationId xmlns:a16="http://schemas.microsoft.com/office/drawing/2014/main" id="{CF5EECF8-F684-6D05-F86B-DCF35F4966B7}"/>
                  </a:ext>
                </a:extLst>
              </p:cNvPr>
              <p:cNvSpPr/>
              <p:nvPr/>
            </p:nvSpPr>
            <p:spPr>
              <a:xfrm>
                <a:off x="10446355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0" name="Forme libre 99">
                <a:extLst>
                  <a:ext uri="{FF2B5EF4-FFF2-40B4-BE49-F238E27FC236}">
                    <a16:creationId xmlns:a16="http://schemas.microsoft.com/office/drawing/2014/main" id="{8A0AA348-5BDF-8BD1-47B8-23AB9CD236BB}"/>
                  </a:ext>
                </a:extLst>
              </p:cNvPr>
              <p:cNvSpPr/>
              <p:nvPr/>
            </p:nvSpPr>
            <p:spPr>
              <a:xfrm>
                <a:off x="10521824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1" name="Forme libre 100">
                <a:extLst>
                  <a:ext uri="{FF2B5EF4-FFF2-40B4-BE49-F238E27FC236}">
                    <a16:creationId xmlns:a16="http://schemas.microsoft.com/office/drawing/2014/main" id="{3CB256A2-8EC9-6889-456A-FDA3A33136F9}"/>
                  </a:ext>
                </a:extLst>
              </p:cNvPr>
              <p:cNvSpPr/>
              <p:nvPr/>
            </p:nvSpPr>
            <p:spPr>
              <a:xfrm>
                <a:off x="10665493" y="6120981"/>
                <a:ext cx="130948" cy="172166"/>
              </a:xfrm>
              <a:custGeom>
                <a:avLst/>
                <a:gdLst>
                  <a:gd name="connsiteX0" fmla="*/ 0 w 130948"/>
                  <a:gd name="connsiteY0" fmla="*/ 3752 h 172166"/>
                  <a:gd name="connsiteX1" fmla="*/ 21379 w 130948"/>
                  <a:gd name="connsiteY1" fmla="*/ 3752 h 172166"/>
                  <a:gd name="connsiteX2" fmla="*/ 24265 w 130948"/>
                  <a:gd name="connsiteY2" fmla="*/ 21119 h 172166"/>
                  <a:gd name="connsiteX3" fmla="*/ 26190 w 130948"/>
                  <a:gd name="connsiteY3" fmla="*/ 21119 h 172166"/>
                  <a:gd name="connsiteX4" fmla="*/ 70017 w 130948"/>
                  <a:gd name="connsiteY4" fmla="*/ 0 h 172166"/>
                  <a:gd name="connsiteX5" fmla="*/ 130948 w 130948"/>
                  <a:gd name="connsiteY5" fmla="*/ 63463 h 172166"/>
                  <a:gd name="connsiteX6" fmla="*/ 69483 w 130948"/>
                  <a:gd name="connsiteY6" fmla="*/ 126927 h 172166"/>
                  <a:gd name="connsiteX7" fmla="*/ 30572 w 130948"/>
                  <a:gd name="connsiteY7" fmla="*/ 107952 h 172166"/>
                  <a:gd name="connsiteX8" fmla="*/ 28648 w 130948"/>
                  <a:gd name="connsiteY8" fmla="*/ 107952 h 172166"/>
                  <a:gd name="connsiteX9" fmla="*/ 28648 w 130948"/>
                  <a:gd name="connsiteY9" fmla="*/ 172166 h 172166"/>
                  <a:gd name="connsiteX10" fmla="*/ 0 w 130948"/>
                  <a:gd name="connsiteY10" fmla="*/ 172166 h 172166"/>
                  <a:gd name="connsiteX11" fmla="*/ 0 w 130948"/>
                  <a:gd name="connsiteY11" fmla="*/ 3752 h 172166"/>
                  <a:gd name="connsiteX12" fmla="*/ 102727 w 130948"/>
                  <a:gd name="connsiteY12" fmla="*/ 63678 h 172166"/>
                  <a:gd name="connsiteX13" fmla="*/ 65955 w 130948"/>
                  <a:gd name="connsiteY13" fmla="*/ 25836 h 172166"/>
                  <a:gd name="connsiteX14" fmla="*/ 28007 w 130948"/>
                  <a:gd name="connsiteY14" fmla="*/ 63678 h 172166"/>
                  <a:gd name="connsiteX15" fmla="*/ 65741 w 130948"/>
                  <a:gd name="connsiteY15" fmla="*/ 101199 h 172166"/>
                  <a:gd name="connsiteX16" fmla="*/ 102727 w 130948"/>
                  <a:gd name="connsiteY16" fmla="*/ 63678 h 172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2166">
                    <a:moveTo>
                      <a:pt x="0" y="3752"/>
                    </a:moveTo>
                    <a:lnTo>
                      <a:pt x="21379" y="3752"/>
                    </a:lnTo>
                    <a:lnTo>
                      <a:pt x="24265" y="21119"/>
                    </a:lnTo>
                    <a:lnTo>
                      <a:pt x="26190" y="21119"/>
                    </a:lnTo>
                    <a:cubicBezTo>
                      <a:pt x="32069" y="10613"/>
                      <a:pt x="47569" y="0"/>
                      <a:pt x="70017" y="0"/>
                    </a:cubicBezTo>
                    <a:cubicBezTo>
                      <a:pt x="106576" y="0"/>
                      <a:pt x="130948" y="27551"/>
                      <a:pt x="130948" y="63463"/>
                    </a:cubicBezTo>
                    <a:cubicBezTo>
                      <a:pt x="130948" y="99376"/>
                      <a:pt x="104652" y="126927"/>
                      <a:pt x="69483" y="126927"/>
                    </a:cubicBezTo>
                    <a:cubicBezTo>
                      <a:pt x="50989" y="126927"/>
                      <a:pt x="36238" y="117172"/>
                      <a:pt x="30572" y="107952"/>
                    </a:cubicBezTo>
                    <a:lnTo>
                      <a:pt x="28648" y="107952"/>
                    </a:lnTo>
                    <a:lnTo>
                      <a:pt x="28648" y="172166"/>
                    </a:lnTo>
                    <a:lnTo>
                      <a:pt x="0" y="172166"/>
                    </a:lnTo>
                    <a:lnTo>
                      <a:pt x="0" y="3752"/>
                    </a:lnTo>
                    <a:close/>
                    <a:moveTo>
                      <a:pt x="102727" y="63678"/>
                    </a:moveTo>
                    <a:cubicBezTo>
                      <a:pt x="102727" y="41058"/>
                      <a:pt x="86372" y="25836"/>
                      <a:pt x="65955" y="25836"/>
                    </a:cubicBezTo>
                    <a:cubicBezTo>
                      <a:pt x="44362" y="25836"/>
                      <a:pt x="28007" y="43202"/>
                      <a:pt x="28007" y="63678"/>
                    </a:cubicBezTo>
                    <a:cubicBezTo>
                      <a:pt x="28007" y="84153"/>
                      <a:pt x="43934" y="101199"/>
                      <a:pt x="65741" y="101199"/>
                    </a:cubicBezTo>
                    <a:cubicBezTo>
                      <a:pt x="86158" y="101199"/>
                      <a:pt x="102727" y="85761"/>
                      <a:pt x="102727" y="63678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2" name="Forme libre 101">
                <a:extLst>
                  <a:ext uri="{FF2B5EF4-FFF2-40B4-BE49-F238E27FC236}">
                    <a16:creationId xmlns:a16="http://schemas.microsoft.com/office/drawing/2014/main" id="{C890056B-EC4B-6588-8A9A-4B204C3944C7}"/>
                  </a:ext>
                </a:extLst>
              </p:cNvPr>
              <p:cNvSpPr/>
              <p:nvPr/>
            </p:nvSpPr>
            <p:spPr>
              <a:xfrm>
                <a:off x="10820599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3" name="Forme libre 102">
                <a:extLst>
                  <a:ext uri="{FF2B5EF4-FFF2-40B4-BE49-F238E27FC236}">
                    <a16:creationId xmlns:a16="http://schemas.microsoft.com/office/drawing/2014/main" id="{190C0E87-EFCA-7E70-E7CF-9E9838B8D87D}"/>
                  </a:ext>
                </a:extLst>
              </p:cNvPr>
              <p:cNvSpPr/>
              <p:nvPr/>
            </p:nvSpPr>
            <p:spPr>
              <a:xfrm>
                <a:off x="10895961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4" name="Forme libre 103">
                <a:extLst>
                  <a:ext uri="{FF2B5EF4-FFF2-40B4-BE49-F238E27FC236}">
                    <a16:creationId xmlns:a16="http://schemas.microsoft.com/office/drawing/2014/main" id="{B18B74F2-6557-49EA-AAC0-6B69AF98E898}"/>
                  </a:ext>
                </a:extLst>
              </p:cNvPr>
              <p:cNvSpPr/>
              <p:nvPr/>
            </p:nvSpPr>
            <p:spPr>
              <a:xfrm>
                <a:off x="11039737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7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7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5" name="Forme libre 104">
                <a:extLst>
                  <a:ext uri="{FF2B5EF4-FFF2-40B4-BE49-F238E27FC236}">
                    <a16:creationId xmlns:a16="http://schemas.microsoft.com/office/drawing/2014/main" id="{4313E407-21C3-27EE-E865-E22757041AFD}"/>
                  </a:ext>
                </a:extLst>
              </p:cNvPr>
              <p:cNvSpPr/>
              <p:nvPr/>
            </p:nvSpPr>
            <p:spPr>
              <a:xfrm>
                <a:off x="11179237" y="6077029"/>
                <a:ext cx="130948" cy="170986"/>
              </a:xfrm>
              <a:custGeom>
                <a:avLst/>
                <a:gdLst>
                  <a:gd name="connsiteX0" fmla="*/ 107 w 130948"/>
                  <a:gd name="connsiteY0" fmla="*/ 108595 h 170986"/>
                  <a:gd name="connsiteX1" fmla="*/ 62214 w 130948"/>
                  <a:gd name="connsiteY1" fmla="*/ 43953 h 170986"/>
                  <a:gd name="connsiteX2" fmla="*/ 100589 w 130948"/>
                  <a:gd name="connsiteY2" fmla="*/ 63463 h 170986"/>
                  <a:gd name="connsiteX3" fmla="*/ 102514 w 130948"/>
                  <a:gd name="connsiteY3" fmla="*/ 63463 h 170986"/>
                  <a:gd name="connsiteX4" fmla="*/ 102514 w 130948"/>
                  <a:gd name="connsiteY4" fmla="*/ 0 h 170986"/>
                  <a:gd name="connsiteX5" fmla="*/ 130948 w 130948"/>
                  <a:gd name="connsiteY5" fmla="*/ 0 h 170986"/>
                  <a:gd name="connsiteX6" fmla="*/ 130948 w 130948"/>
                  <a:gd name="connsiteY6" fmla="*/ 167449 h 170986"/>
                  <a:gd name="connsiteX7" fmla="*/ 111493 w 130948"/>
                  <a:gd name="connsiteY7" fmla="*/ 167449 h 170986"/>
                  <a:gd name="connsiteX8" fmla="*/ 107431 w 130948"/>
                  <a:gd name="connsiteY8" fmla="*/ 148903 h 170986"/>
                  <a:gd name="connsiteX9" fmla="*/ 105507 w 130948"/>
                  <a:gd name="connsiteY9" fmla="*/ 148903 h 170986"/>
                  <a:gd name="connsiteX10" fmla="*/ 62107 w 130948"/>
                  <a:gd name="connsiteY10" fmla="*/ 170987 h 170986"/>
                  <a:gd name="connsiteX11" fmla="*/ 0 w 130948"/>
                  <a:gd name="connsiteY11" fmla="*/ 108703 h 170986"/>
                  <a:gd name="connsiteX12" fmla="*/ 103048 w 130948"/>
                  <a:gd name="connsiteY12" fmla="*/ 107631 h 170986"/>
                  <a:gd name="connsiteX13" fmla="*/ 65314 w 130948"/>
                  <a:gd name="connsiteY13" fmla="*/ 69788 h 170986"/>
                  <a:gd name="connsiteX14" fmla="*/ 28541 w 130948"/>
                  <a:gd name="connsiteY14" fmla="*/ 107631 h 170986"/>
                  <a:gd name="connsiteX15" fmla="*/ 65527 w 130948"/>
                  <a:gd name="connsiteY15" fmla="*/ 145151 h 170986"/>
                  <a:gd name="connsiteX16" fmla="*/ 102941 w 130948"/>
                  <a:gd name="connsiteY16" fmla="*/ 107631 h 1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0986">
                    <a:moveTo>
                      <a:pt x="107" y="108595"/>
                    </a:moveTo>
                    <a:cubicBezTo>
                      <a:pt x="107" y="72468"/>
                      <a:pt x="25014" y="43953"/>
                      <a:pt x="62214" y="43953"/>
                    </a:cubicBezTo>
                    <a:cubicBezTo>
                      <a:pt x="81134" y="43953"/>
                      <a:pt x="93534" y="52958"/>
                      <a:pt x="100589" y="63463"/>
                    </a:cubicBezTo>
                    <a:lnTo>
                      <a:pt x="102514" y="63463"/>
                    </a:lnTo>
                    <a:lnTo>
                      <a:pt x="102514" y="0"/>
                    </a:lnTo>
                    <a:lnTo>
                      <a:pt x="130948" y="0"/>
                    </a:lnTo>
                    <a:lnTo>
                      <a:pt x="130948" y="167449"/>
                    </a:lnTo>
                    <a:lnTo>
                      <a:pt x="111493" y="167449"/>
                    </a:lnTo>
                    <a:lnTo>
                      <a:pt x="107431" y="148903"/>
                    </a:lnTo>
                    <a:lnTo>
                      <a:pt x="105507" y="148903"/>
                    </a:lnTo>
                    <a:cubicBezTo>
                      <a:pt x="97917" y="161553"/>
                      <a:pt x="82310" y="170987"/>
                      <a:pt x="62107" y="170987"/>
                    </a:cubicBezTo>
                    <a:cubicBezTo>
                      <a:pt x="24907" y="170987"/>
                      <a:pt x="0" y="143436"/>
                      <a:pt x="0" y="108703"/>
                    </a:cubicBezTo>
                    <a:close/>
                    <a:moveTo>
                      <a:pt x="103048" y="107631"/>
                    </a:moveTo>
                    <a:cubicBezTo>
                      <a:pt x="103048" y="87155"/>
                      <a:pt x="86907" y="69788"/>
                      <a:pt x="65314" y="69788"/>
                    </a:cubicBezTo>
                    <a:cubicBezTo>
                      <a:pt x="43721" y="69788"/>
                      <a:pt x="28541" y="85011"/>
                      <a:pt x="28541" y="107631"/>
                    </a:cubicBezTo>
                    <a:cubicBezTo>
                      <a:pt x="28541" y="130250"/>
                      <a:pt x="44896" y="145151"/>
                      <a:pt x="65527" y="145151"/>
                    </a:cubicBezTo>
                    <a:cubicBezTo>
                      <a:pt x="87334" y="145151"/>
                      <a:pt x="102941" y="127034"/>
                      <a:pt x="102941" y="107631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6" name="Forme libre 105">
                <a:extLst>
                  <a:ext uri="{FF2B5EF4-FFF2-40B4-BE49-F238E27FC236}">
                    <a16:creationId xmlns:a16="http://schemas.microsoft.com/office/drawing/2014/main" id="{566615E1-1DC9-0B4B-C315-73CE20E25DC4}"/>
                  </a:ext>
                </a:extLst>
              </p:cNvPr>
              <p:cNvSpPr/>
              <p:nvPr/>
            </p:nvSpPr>
            <p:spPr>
              <a:xfrm>
                <a:off x="11341826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90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90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90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90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7" name="Forme libre 106">
                <a:extLst>
                  <a:ext uri="{FF2B5EF4-FFF2-40B4-BE49-F238E27FC236}">
                    <a16:creationId xmlns:a16="http://schemas.microsoft.com/office/drawing/2014/main" id="{75ED3E36-06E4-C76A-4BD7-48FD7BB35B7D}"/>
                  </a:ext>
                </a:extLst>
              </p:cNvPr>
              <p:cNvSpPr/>
              <p:nvPr/>
            </p:nvSpPr>
            <p:spPr>
              <a:xfrm>
                <a:off x="11417188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8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120BA50-3E1A-CD90-F28A-7852E55376CA}"/>
                </a:ext>
              </a:extLst>
            </p:cNvPr>
            <p:cNvSpPr/>
            <p:nvPr/>
          </p:nvSpPr>
          <p:spPr>
            <a:xfrm>
              <a:off x="9038423" y="5836253"/>
              <a:ext cx="617112" cy="408010"/>
            </a:xfrm>
            <a:custGeom>
              <a:avLst/>
              <a:gdLst>
                <a:gd name="connsiteX0" fmla="*/ 483492 w 617112"/>
                <a:gd name="connsiteY0" fmla="*/ 0 h 408010"/>
                <a:gd name="connsiteX1" fmla="*/ 419675 w 617112"/>
                <a:gd name="connsiteY1" fmla="*/ 179027 h 408010"/>
                <a:gd name="connsiteX2" fmla="*/ 347093 w 617112"/>
                <a:gd name="connsiteY2" fmla="*/ 0 h 408010"/>
                <a:gd name="connsiteX3" fmla="*/ 308503 w 617112"/>
                <a:gd name="connsiteY3" fmla="*/ 0 h 408010"/>
                <a:gd name="connsiteX4" fmla="*/ 270020 w 617112"/>
                <a:gd name="connsiteY4" fmla="*/ 0 h 408010"/>
                <a:gd name="connsiteX5" fmla="*/ 197438 w 617112"/>
                <a:gd name="connsiteY5" fmla="*/ 179027 h 408010"/>
                <a:gd name="connsiteX6" fmla="*/ 133621 w 617112"/>
                <a:gd name="connsiteY6" fmla="*/ 0 h 408010"/>
                <a:gd name="connsiteX7" fmla="*/ 0 w 617112"/>
                <a:gd name="connsiteY7" fmla="*/ 0 h 408010"/>
                <a:gd name="connsiteX8" fmla="*/ 155107 w 617112"/>
                <a:gd name="connsiteY8" fmla="*/ 408010 h 408010"/>
                <a:gd name="connsiteX9" fmla="*/ 225979 w 617112"/>
                <a:gd name="connsiteY9" fmla="*/ 408010 h 408010"/>
                <a:gd name="connsiteX10" fmla="*/ 308503 w 617112"/>
                <a:gd name="connsiteY10" fmla="*/ 205184 h 408010"/>
                <a:gd name="connsiteX11" fmla="*/ 391134 w 617112"/>
                <a:gd name="connsiteY11" fmla="*/ 408010 h 408010"/>
                <a:gd name="connsiteX12" fmla="*/ 462006 w 617112"/>
                <a:gd name="connsiteY12" fmla="*/ 408010 h 408010"/>
                <a:gd name="connsiteX13" fmla="*/ 617113 w 617112"/>
                <a:gd name="connsiteY13" fmla="*/ 0 h 408010"/>
                <a:gd name="connsiteX14" fmla="*/ 483492 w 617112"/>
                <a:gd name="connsiteY14" fmla="*/ 0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7112" h="408010">
                  <a:moveTo>
                    <a:pt x="483492" y="0"/>
                  </a:moveTo>
                  <a:lnTo>
                    <a:pt x="419675" y="179027"/>
                  </a:lnTo>
                  <a:lnTo>
                    <a:pt x="347093" y="0"/>
                  </a:lnTo>
                  <a:lnTo>
                    <a:pt x="308503" y="0"/>
                  </a:lnTo>
                  <a:lnTo>
                    <a:pt x="270020" y="0"/>
                  </a:lnTo>
                  <a:lnTo>
                    <a:pt x="197438" y="179027"/>
                  </a:lnTo>
                  <a:lnTo>
                    <a:pt x="133621" y="0"/>
                  </a:lnTo>
                  <a:lnTo>
                    <a:pt x="0" y="0"/>
                  </a:lnTo>
                  <a:lnTo>
                    <a:pt x="155107" y="408010"/>
                  </a:lnTo>
                  <a:lnTo>
                    <a:pt x="225979" y="408010"/>
                  </a:lnTo>
                  <a:lnTo>
                    <a:pt x="308503" y="205184"/>
                  </a:lnTo>
                  <a:lnTo>
                    <a:pt x="391134" y="408010"/>
                  </a:lnTo>
                  <a:lnTo>
                    <a:pt x="462006" y="408010"/>
                  </a:lnTo>
                  <a:lnTo>
                    <a:pt x="617113" y="0"/>
                  </a:lnTo>
                  <a:lnTo>
                    <a:pt x="483492" y="0"/>
                  </a:lnTo>
                  <a:close/>
                </a:path>
              </a:pathLst>
            </a:custGeom>
            <a:grpFill/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8708BA66-8DA1-C818-C2E0-C1A7A3C605B4}"/>
                </a:ext>
              </a:extLst>
            </p:cNvPr>
            <p:cNvSpPr/>
            <p:nvPr/>
          </p:nvSpPr>
          <p:spPr>
            <a:xfrm>
              <a:off x="9677022" y="5836253"/>
              <a:ext cx="277075" cy="408010"/>
            </a:xfrm>
            <a:custGeom>
              <a:avLst/>
              <a:gdLst>
                <a:gd name="connsiteX0" fmla="*/ 277076 w 277075"/>
                <a:gd name="connsiteY0" fmla="*/ 107631 h 408010"/>
                <a:gd name="connsiteX1" fmla="*/ 277076 w 277075"/>
                <a:gd name="connsiteY1" fmla="*/ 0 h 408010"/>
                <a:gd name="connsiteX2" fmla="*/ 0 w 277075"/>
                <a:gd name="connsiteY2" fmla="*/ 0 h 408010"/>
                <a:gd name="connsiteX3" fmla="*/ 0 w 277075"/>
                <a:gd name="connsiteY3" fmla="*/ 408010 h 408010"/>
                <a:gd name="connsiteX4" fmla="*/ 277076 w 277075"/>
                <a:gd name="connsiteY4" fmla="*/ 408010 h 408010"/>
                <a:gd name="connsiteX5" fmla="*/ 277076 w 277075"/>
                <a:gd name="connsiteY5" fmla="*/ 300594 h 408010"/>
                <a:gd name="connsiteX6" fmla="*/ 122717 w 277075"/>
                <a:gd name="connsiteY6" fmla="*/ 300594 h 408010"/>
                <a:gd name="connsiteX7" fmla="*/ 122717 w 277075"/>
                <a:gd name="connsiteY7" fmla="*/ 257713 h 408010"/>
                <a:gd name="connsiteX8" fmla="*/ 260293 w 277075"/>
                <a:gd name="connsiteY8" fmla="*/ 257713 h 408010"/>
                <a:gd name="connsiteX9" fmla="*/ 260293 w 277075"/>
                <a:gd name="connsiteY9" fmla="*/ 150297 h 408010"/>
                <a:gd name="connsiteX10" fmla="*/ 122717 w 277075"/>
                <a:gd name="connsiteY10" fmla="*/ 150297 h 408010"/>
                <a:gd name="connsiteX11" fmla="*/ 122717 w 277075"/>
                <a:gd name="connsiteY11" fmla="*/ 107631 h 408010"/>
                <a:gd name="connsiteX12" fmla="*/ 277076 w 277075"/>
                <a:gd name="connsiteY12" fmla="*/ 107631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7075" h="408010">
                  <a:moveTo>
                    <a:pt x="277076" y="107631"/>
                  </a:moveTo>
                  <a:lnTo>
                    <a:pt x="277076" y="0"/>
                  </a:lnTo>
                  <a:lnTo>
                    <a:pt x="0" y="0"/>
                  </a:lnTo>
                  <a:lnTo>
                    <a:pt x="0" y="408010"/>
                  </a:lnTo>
                  <a:lnTo>
                    <a:pt x="277076" y="408010"/>
                  </a:lnTo>
                  <a:lnTo>
                    <a:pt x="277076" y="300594"/>
                  </a:lnTo>
                  <a:lnTo>
                    <a:pt x="122717" y="300594"/>
                  </a:lnTo>
                  <a:lnTo>
                    <a:pt x="122717" y="257713"/>
                  </a:lnTo>
                  <a:lnTo>
                    <a:pt x="260293" y="257713"/>
                  </a:lnTo>
                  <a:lnTo>
                    <a:pt x="260293" y="150297"/>
                  </a:lnTo>
                  <a:lnTo>
                    <a:pt x="122717" y="150297"/>
                  </a:lnTo>
                  <a:lnTo>
                    <a:pt x="122717" y="107631"/>
                  </a:lnTo>
                  <a:lnTo>
                    <a:pt x="277076" y="107631"/>
                  </a:lnTo>
                  <a:close/>
                </a:path>
              </a:pathLst>
            </a:custGeom>
            <a:grpFill/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465282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us-titre chapitre Transition énergétique &amp; circu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BADB6E-EF83-2B69-820F-9025871EA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749" y="4086253"/>
            <a:ext cx="5463251" cy="165040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fr-FR" dirty="0"/>
              <a:t>Sous-titre chapitre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5C4E9A7C-048A-DC3E-9761-DD0F089D6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482" y="6369834"/>
            <a:ext cx="11016000" cy="218570"/>
          </a:xfrm>
          <a:prstGeom prst="rect">
            <a:avLst/>
          </a:prstGeom>
        </p:spPr>
      </p:pic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0362F11F-5605-F350-DE8F-C1F02B079091}"/>
              </a:ext>
            </a:extLst>
          </p:cNvPr>
          <p:cNvSpPr/>
          <p:nvPr/>
        </p:nvSpPr>
        <p:spPr>
          <a:xfrm>
            <a:off x="-1" y="0"/>
            <a:ext cx="840621" cy="2632836"/>
          </a:xfrm>
          <a:custGeom>
            <a:avLst/>
            <a:gdLst>
              <a:gd name="connsiteX0" fmla="*/ 714895 w 789709"/>
              <a:gd name="connsiteY0" fmla="*/ 16625 h 2601883"/>
              <a:gd name="connsiteX1" fmla="*/ 0 w 789709"/>
              <a:gd name="connsiteY1" fmla="*/ 2394065 h 2601883"/>
              <a:gd name="connsiteX2" fmla="*/ 0 w 789709"/>
              <a:gd name="connsiteY2" fmla="*/ 2601883 h 2601883"/>
              <a:gd name="connsiteX3" fmla="*/ 789709 w 789709"/>
              <a:gd name="connsiteY3" fmla="*/ 0 h 2601883"/>
              <a:gd name="connsiteX4" fmla="*/ 714895 w 789709"/>
              <a:gd name="connsiteY4" fmla="*/ 16625 h 2601883"/>
              <a:gd name="connsiteX0" fmla="*/ 714895 w 789709"/>
              <a:gd name="connsiteY0" fmla="*/ 0 h 2606194"/>
              <a:gd name="connsiteX1" fmla="*/ 0 w 789709"/>
              <a:gd name="connsiteY1" fmla="*/ 2398376 h 2606194"/>
              <a:gd name="connsiteX2" fmla="*/ 0 w 789709"/>
              <a:gd name="connsiteY2" fmla="*/ 2606194 h 2606194"/>
              <a:gd name="connsiteX3" fmla="*/ 789709 w 789709"/>
              <a:gd name="connsiteY3" fmla="*/ 4311 h 2606194"/>
              <a:gd name="connsiteX4" fmla="*/ 714895 w 789709"/>
              <a:gd name="connsiteY4" fmla="*/ 0 h 2606194"/>
              <a:gd name="connsiteX0" fmla="*/ 714895 w 793310"/>
              <a:gd name="connsiteY0" fmla="*/ 3280 h 2609474"/>
              <a:gd name="connsiteX1" fmla="*/ 0 w 793310"/>
              <a:gd name="connsiteY1" fmla="*/ 2401656 h 2609474"/>
              <a:gd name="connsiteX2" fmla="*/ 0 w 793310"/>
              <a:gd name="connsiteY2" fmla="*/ 2609474 h 2609474"/>
              <a:gd name="connsiteX3" fmla="*/ 793310 w 793310"/>
              <a:gd name="connsiteY3" fmla="*/ 0 h 2609474"/>
              <a:gd name="connsiteX4" fmla="*/ 714895 w 793310"/>
              <a:gd name="connsiteY4" fmla="*/ 3280 h 2609474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3 h 2606194"/>
              <a:gd name="connsiteX4" fmla="*/ 714895 w 790358"/>
              <a:gd name="connsiteY4" fmla="*/ 0 h 2606194"/>
              <a:gd name="connsiteX0" fmla="*/ 714895 w 793310"/>
              <a:gd name="connsiteY0" fmla="*/ 12612 h 2618806"/>
              <a:gd name="connsiteX1" fmla="*/ 0 w 793310"/>
              <a:gd name="connsiteY1" fmla="*/ 2410988 h 2618806"/>
              <a:gd name="connsiteX2" fmla="*/ 0 w 793310"/>
              <a:gd name="connsiteY2" fmla="*/ 2618806 h 2618806"/>
              <a:gd name="connsiteX3" fmla="*/ 793310 w 793310"/>
              <a:gd name="connsiteY3" fmla="*/ 0 h 2618806"/>
              <a:gd name="connsiteX4" fmla="*/ 714895 w 793310"/>
              <a:gd name="connsiteY4" fmla="*/ 12612 h 2618806"/>
              <a:gd name="connsiteX0" fmla="*/ 714895 w 796262"/>
              <a:gd name="connsiteY0" fmla="*/ 0 h 2606194"/>
              <a:gd name="connsiteX1" fmla="*/ 0 w 796262"/>
              <a:gd name="connsiteY1" fmla="*/ 2398376 h 2606194"/>
              <a:gd name="connsiteX2" fmla="*/ 0 w 796262"/>
              <a:gd name="connsiteY2" fmla="*/ 2606194 h 2606194"/>
              <a:gd name="connsiteX3" fmla="*/ 796262 w 796262"/>
              <a:gd name="connsiteY3" fmla="*/ 15387 h 2606194"/>
              <a:gd name="connsiteX4" fmla="*/ 714895 w 796262"/>
              <a:gd name="connsiteY4" fmla="*/ 0 h 2606194"/>
              <a:gd name="connsiteX0" fmla="*/ 714895 w 799214"/>
              <a:gd name="connsiteY0" fmla="*/ 15723 h 2621917"/>
              <a:gd name="connsiteX1" fmla="*/ 0 w 799214"/>
              <a:gd name="connsiteY1" fmla="*/ 2414099 h 2621917"/>
              <a:gd name="connsiteX2" fmla="*/ 0 w 799214"/>
              <a:gd name="connsiteY2" fmla="*/ 2621917 h 2621917"/>
              <a:gd name="connsiteX3" fmla="*/ 799214 w 799214"/>
              <a:gd name="connsiteY3" fmla="*/ 0 h 2621917"/>
              <a:gd name="connsiteX4" fmla="*/ 714895 w 799214"/>
              <a:gd name="connsiteY4" fmla="*/ 15723 h 2621917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5 h 2606194"/>
              <a:gd name="connsiteX4" fmla="*/ 714895 w 790358"/>
              <a:gd name="connsiteY4" fmla="*/ 0 h 2606194"/>
              <a:gd name="connsiteX0" fmla="*/ 714895 w 793087"/>
              <a:gd name="connsiteY0" fmla="*/ 11202 h 2617396"/>
              <a:gd name="connsiteX1" fmla="*/ 0 w 793087"/>
              <a:gd name="connsiteY1" fmla="*/ 2409578 h 2617396"/>
              <a:gd name="connsiteX2" fmla="*/ 0 w 793087"/>
              <a:gd name="connsiteY2" fmla="*/ 2617396 h 2617396"/>
              <a:gd name="connsiteX3" fmla="*/ 793087 w 793087"/>
              <a:gd name="connsiteY3" fmla="*/ 0 h 2617396"/>
              <a:gd name="connsiteX4" fmla="*/ 714895 w 793087"/>
              <a:gd name="connsiteY4" fmla="*/ 11202 h 2617396"/>
              <a:gd name="connsiteX0" fmla="*/ 714896 w 793087"/>
              <a:gd name="connsiteY0" fmla="*/ 0 h 2617699"/>
              <a:gd name="connsiteX1" fmla="*/ 0 w 793087"/>
              <a:gd name="connsiteY1" fmla="*/ 2409881 h 2617699"/>
              <a:gd name="connsiteX2" fmla="*/ 0 w 793087"/>
              <a:gd name="connsiteY2" fmla="*/ 2617699 h 2617699"/>
              <a:gd name="connsiteX3" fmla="*/ 793087 w 793087"/>
              <a:gd name="connsiteY3" fmla="*/ 303 h 2617699"/>
              <a:gd name="connsiteX4" fmla="*/ 714896 w 793087"/>
              <a:gd name="connsiteY4" fmla="*/ 0 h 261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3087" h="2617699">
                <a:moveTo>
                  <a:pt x="714896" y="0"/>
                </a:moveTo>
                <a:lnTo>
                  <a:pt x="0" y="2409881"/>
                </a:lnTo>
                <a:lnTo>
                  <a:pt x="0" y="2617699"/>
                </a:lnTo>
                <a:lnTo>
                  <a:pt x="793087" y="303"/>
                </a:lnTo>
                <a:lnTo>
                  <a:pt x="714896" y="0"/>
                </a:lnTo>
                <a:close/>
              </a:path>
            </a:pathLst>
          </a:custGeom>
          <a:solidFill>
            <a:srgbClr val="FFB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aseline="-25000" dirty="0"/>
              <a:t> </a:t>
            </a: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D3A2DCA-365C-A2F0-E33F-DE13B02BF5D7}"/>
              </a:ext>
            </a:extLst>
          </p:cNvPr>
          <p:cNvSpPr/>
          <p:nvPr/>
        </p:nvSpPr>
        <p:spPr>
          <a:xfrm flipH="1">
            <a:off x="4707307" y="306"/>
            <a:ext cx="3392569" cy="6858378"/>
          </a:xfrm>
          <a:custGeom>
            <a:avLst/>
            <a:gdLst>
              <a:gd name="connsiteX0" fmla="*/ 714895 w 789709"/>
              <a:gd name="connsiteY0" fmla="*/ 16625 h 2601883"/>
              <a:gd name="connsiteX1" fmla="*/ 0 w 789709"/>
              <a:gd name="connsiteY1" fmla="*/ 2394065 h 2601883"/>
              <a:gd name="connsiteX2" fmla="*/ 0 w 789709"/>
              <a:gd name="connsiteY2" fmla="*/ 2601883 h 2601883"/>
              <a:gd name="connsiteX3" fmla="*/ 789709 w 789709"/>
              <a:gd name="connsiteY3" fmla="*/ 0 h 2601883"/>
              <a:gd name="connsiteX4" fmla="*/ 714895 w 789709"/>
              <a:gd name="connsiteY4" fmla="*/ 16625 h 2601883"/>
              <a:gd name="connsiteX0" fmla="*/ 714895 w 789709"/>
              <a:gd name="connsiteY0" fmla="*/ 0 h 2606194"/>
              <a:gd name="connsiteX1" fmla="*/ 0 w 789709"/>
              <a:gd name="connsiteY1" fmla="*/ 2398376 h 2606194"/>
              <a:gd name="connsiteX2" fmla="*/ 0 w 789709"/>
              <a:gd name="connsiteY2" fmla="*/ 2606194 h 2606194"/>
              <a:gd name="connsiteX3" fmla="*/ 789709 w 789709"/>
              <a:gd name="connsiteY3" fmla="*/ 4311 h 2606194"/>
              <a:gd name="connsiteX4" fmla="*/ 714895 w 789709"/>
              <a:gd name="connsiteY4" fmla="*/ 0 h 2606194"/>
              <a:gd name="connsiteX0" fmla="*/ 714895 w 793310"/>
              <a:gd name="connsiteY0" fmla="*/ 3280 h 2609474"/>
              <a:gd name="connsiteX1" fmla="*/ 0 w 793310"/>
              <a:gd name="connsiteY1" fmla="*/ 2401656 h 2609474"/>
              <a:gd name="connsiteX2" fmla="*/ 0 w 793310"/>
              <a:gd name="connsiteY2" fmla="*/ 2609474 h 2609474"/>
              <a:gd name="connsiteX3" fmla="*/ 793310 w 793310"/>
              <a:gd name="connsiteY3" fmla="*/ 0 h 2609474"/>
              <a:gd name="connsiteX4" fmla="*/ 714895 w 793310"/>
              <a:gd name="connsiteY4" fmla="*/ 3280 h 2609474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3 h 2606194"/>
              <a:gd name="connsiteX4" fmla="*/ 714895 w 790358"/>
              <a:gd name="connsiteY4" fmla="*/ 0 h 2606194"/>
              <a:gd name="connsiteX0" fmla="*/ 714895 w 793310"/>
              <a:gd name="connsiteY0" fmla="*/ 12612 h 2618806"/>
              <a:gd name="connsiteX1" fmla="*/ 0 w 793310"/>
              <a:gd name="connsiteY1" fmla="*/ 2410988 h 2618806"/>
              <a:gd name="connsiteX2" fmla="*/ 0 w 793310"/>
              <a:gd name="connsiteY2" fmla="*/ 2618806 h 2618806"/>
              <a:gd name="connsiteX3" fmla="*/ 793310 w 793310"/>
              <a:gd name="connsiteY3" fmla="*/ 0 h 2618806"/>
              <a:gd name="connsiteX4" fmla="*/ 714895 w 793310"/>
              <a:gd name="connsiteY4" fmla="*/ 12612 h 2618806"/>
              <a:gd name="connsiteX0" fmla="*/ 714895 w 796262"/>
              <a:gd name="connsiteY0" fmla="*/ 0 h 2606194"/>
              <a:gd name="connsiteX1" fmla="*/ 0 w 796262"/>
              <a:gd name="connsiteY1" fmla="*/ 2398376 h 2606194"/>
              <a:gd name="connsiteX2" fmla="*/ 0 w 796262"/>
              <a:gd name="connsiteY2" fmla="*/ 2606194 h 2606194"/>
              <a:gd name="connsiteX3" fmla="*/ 796262 w 796262"/>
              <a:gd name="connsiteY3" fmla="*/ 15387 h 2606194"/>
              <a:gd name="connsiteX4" fmla="*/ 714895 w 796262"/>
              <a:gd name="connsiteY4" fmla="*/ 0 h 2606194"/>
              <a:gd name="connsiteX0" fmla="*/ 714895 w 799214"/>
              <a:gd name="connsiteY0" fmla="*/ 15723 h 2621917"/>
              <a:gd name="connsiteX1" fmla="*/ 0 w 799214"/>
              <a:gd name="connsiteY1" fmla="*/ 2414099 h 2621917"/>
              <a:gd name="connsiteX2" fmla="*/ 0 w 799214"/>
              <a:gd name="connsiteY2" fmla="*/ 2621917 h 2621917"/>
              <a:gd name="connsiteX3" fmla="*/ 799214 w 799214"/>
              <a:gd name="connsiteY3" fmla="*/ 0 h 2621917"/>
              <a:gd name="connsiteX4" fmla="*/ 714895 w 799214"/>
              <a:gd name="connsiteY4" fmla="*/ 15723 h 2621917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5 h 2606194"/>
              <a:gd name="connsiteX4" fmla="*/ 714895 w 790358"/>
              <a:gd name="connsiteY4" fmla="*/ 0 h 2606194"/>
              <a:gd name="connsiteX0" fmla="*/ 714895 w 793087"/>
              <a:gd name="connsiteY0" fmla="*/ 11202 h 2617396"/>
              <a:gd name="connsiteX1" fmla="*/ 0 w 793087"/>
              <a:gd name="connsiteY1" fmla="*/ 2409578 h 2617396"/>
              <a:gd name="connsiteX2" fmla="*/ 0 w 793087"/>
              <a:gd name="connsiteY2" fmla="*/ 2617396 h 2617396"/>
              <a:gd name="connsiteX3" fmla="*/ 793087 w 793087"/>
              <a:gd name="connsiteY3" fmla="*/ 0 h 2617396"/>
              <a:gd name="connsiteX4" fmla="*/ 714895 w 793087"/>
              <a:gd name="connsiteY4" fmla="*/ 11202 h 2617396"/>
              <a:gd name="connsiteX0" fmla="*/ 714896 w 793087"/>
              <a:gd name="connsiteY0" fmla="*/ 0 h 2617699"/>
              <a:gd name="connsiteX1" fmla="*/ 0 w 793087"/>
              <a:gd name="connsiteY1" fmla="*/ 2409881 h 2617699"/>
              <a:gd name="connsiteX2" fmla="*/ 0 w 793087"/>
              <a:gd name="connsiteY2" fmla="*/ 2617699 h 2617699"/>
              <a:gd name="connsiteX3" fmla="*/ 793087 w 793087"/>
              <a:gd name="connsiteY3" fmla="*/ 303 h 2617699"/>
              <a:gd name="connsiteX4" fmla="*/ 714896 w 793087"/>
              <a:gd name="connsiteY4" fmla="*/ 0 h 2617699"/>
              <a:gd name="connsiteX0" fmla="*/ 2050497 w 2128688"/>
              <a:gd name="connsiteY0" fmla="*/ 0 h 6831955"/>
              <a:gd name="connsiteX1" fmla="*/ 1335601 w 2128688"/>
              <a:gd name="connsiteY1" fmla="*/ 2409881 h 6831955"/>
              <a:gd name="connsiteX2" fmla="*/ 0 w 2128688"/>
              <a:gd name="connsiteY2" fmla="*/ 6831955 h 6831955"/>
              <a:gd name="connsiteX3" fmla="*/ 2128688 w 2128688"/>
              <a:gd name="connsiteY3" fmla="*/ 303 h 6831955"/>
              <a:gd name="connsiteX4" fmla="*/ 2050497 w 2128688"/>
              <a:gd name="connsiteY4" fmla="*/ 0 h 6831955"/>
              <a:gd name="connsiteX0" fmla="*/ 2129062 w 2207253"/>
              <a:gd name="connsiteY0" fmla="*/ 0 h 6832482"/>
              <a:gd name="connsiteX1" fmla="*/ 0 w 2207253"/>
              <a:gd name="connsiteY1" fmla="*/ 6832482 h 6832482"/>
              <a:gd name="connsiteX2" fmla="*/ 78565 w 2207253"/>
              <a:gd name="connsiteY2" fmla="*/ 6831955 h 6832482"/>
              <a:gd name="connsiteX3" fmla="*/ 2207253 w 2207253"/>
              <a:gd name="connsiteY3" fmla="*/ 303 h 6832482"/>
              <a:gd name="connsiteX4" fmla="*/ 2129062 w 2207253"/>
              <a:gd name="connsiteY4" fmla="*/ 0 h 6832482"/>
              <a:gd name="connsiteX0" fmla="*/ 2464748 w 2542939"/>
              <a:gd name="connsiteY0" fmla="*/ 0 h 6832482"/>
              <a:gd name="connsiteX1" fmla="*/ 0 w 2542939"/>
              <a:gd name="connsiteY1" fmla="*/ 6832482 h 6832482"/>
              <a:gd name="connsiteX2" fmla="*/ 414251 w 2542939"/>
              <a:gd name="connsiteY2" fmla="*/ 6831955 h 6832482"/>
              <a:gd name="connsiteX3" fmla="*/ 2542939 w 2542939"/>
              <a:gd name="connsiteY3" fmla="*/ 303 h 6832482"/>
              <a:gd name="connsiteX4" fmla="*/ 2464748 w 2542939"/>
              <a:gd name="connsiteY4" fmla="*/ 0 h 6832482"/>
              <a:gd name="connsiteX0" fmla="*/ 2464748 w 2542939"/>
              <a:gd name="connsiteY0" fmla="*/ 0 h 6835841"/>
              <a:gd name="connsiteX1" fmla="*/ 0 w 2542939"/>
              <a:gd name="connsiteY1" fmla="*/ 6832482 h 6835841"/>
              <a:gd name="connsiteX2" fmla="*/ 53842 w 2542939"/>
              <a:gd name="connsiteY2" fmla="*/ 6835841 h 6835841"/>
              <a:gd name="connsiteX3" fmla="*/ 2542939 w 2542939"/>
              <a:gd name="connsiteY3" fmla="*/ 303 h 6835841"/>
              <a:gd name="connsiteX4" fmla="*/ 2464748 w 2542939"/>
              <a:gd name="connsiteY4" fmla="*/ 0 h 6835841"/>
              <a:gd name="connsiteX0" fmla="*/ 2464748 w 2542939"/>
              <a:gd name="connsiteY0" fmla="*/ 0 h 6832482"/>
              <a:gd name="connsiteX1" fmla="*/ 0 w 2542939"/>
              <a:gd name="connsiteY1" fmla="*/ 6832482 h 6832482"/>
              <a:gd name="connsiteX2" fmla="*/ 76363 w 2542939"/>
              <a:gd name="connsiteY2" fmla="*/ 6815933 h 6832482"/>
              <a:gd name="connsiteX3" fmla="*/ 2542939 w 2542939"/>
              <a:gd name="connsiteY3" fmla="*/ 303 h 6832482"/>
              <a:gd name="connsiteX4" fmla="*/ 2464748 w 2542939"/>
              <a:gd name="connsiteY4" fmla="*/ 0 h 6832482"/>
              <a:gd name="connsiteX0" fmla="*/ 2472255 w 2550446"/>
              <a:gd name="connsiteY0" fmla="*/ 0 h 6815933"/>
              <a:gd name="connsiteX1" fmla="*/ 0 w 2550446"/>
              <a:gd name="connsiteY1" fmla="*/ 6815892 h 6815933"/>
              <a:gd name="connsiteX2" fmla="*/ 83870 w 2550446"/>
              <a:gd name="connsiteY2" fmla="*/ 6815933 h 6815933"/>
              <a:gd name="connsiteX3" fmla="*/ 2550446 w 2550446"/>
              <a:gd name="connsiteY3" fmla="*/ 303 h 6815933"/>
              <a:gd name="connsiteX4" fmla="*/ 2472255 w 2550446"/>
              <a:gd name="connsiteY4" fmla="*/ 0 h 6815933"/>
              <a:gd name="connsiteX0" fmla="*/ 2472255 w 2550446"/>
              <a:gd name="connsiteY0" fmla="*/ 0 h 6819251"/>
              <a:gd name="connsiteX1" fmla="*/ 0 w 2550446"/>
              <a:gd name="connsiteY1" fmla="*/ 6815892 h 6819251"/>
              <a:gd name="connsiteX2" fmla="*/ 76363 w 2550446"/>
              <a:gd name="connsiteY2" fmla="*/ 6819251 h 6819251"/>
              <a:gd name="connsiteX3" fmla="*/ 2550446 w 2550446"/>
              <a:gd name="connsiteY3" fmla="*/ 303 h 6819251"/>
              <a:gd name="connsiteX4" fmla="*/ 2472255 w 2550446"/>
              <a:gd name="connsiteY4" fmla="*/ 0 h 6819251"/>
              <a:gd name="connsiteX0" fmla="*/ 2472255 w 2550446"/>
              <a:gd name="connsiteY0" fmla="*/ 0 h 6819251"/>
              <a:gd name="connsiteX1" fmla="*/ 0 w 2550446"/>
              <a:gd name="connsiteY1" fmla="*/ 6815892 h 6819251"/>
              <a:gd name="connsiteX2" fmla="*/ 69813 w 2550446"/>
              <a:gd name="connsiteY2" fmla="*/ 6819251 h 6819251"/>
              <a:gd name="connsiteX3" fmla="*/ 2550446 w 2550446"/>
              <a:gd name="connsiteY3" fmla="*/ 303 h 6819251"/>
              <a:gd name="connsiteX4" fmla="*/ 2472255 w 2550446"/>
              <a:gd name="connsiteY4" fmla="*/ 0 h 6819251"/>
              <a:gd name="connsiteX0" fmla="*/ 2467887 w 2546078"/>
              <a:gd name="connsiteY0" fmla="*/ 0 h 6827473"/>
              <a:gd name="connsiteX1" fmla="*/ 0 w 2546078"/>
              <a:gd name="connsiteY1" fmla="*/ 6827473 h 6827473"/>
              <a:gd name="connsiteX2" fmla="*/ 65445 w 2546078"/>
              <a:gd name="connsiteY2" fmla="*/ 6819251 h 6827473"/>
              <a:gd name="connsiteX3" fmla="*/ 2546078 w 2546078"/>
              <a:gd name="connsiteY3" fmla="*/ 303 h 6827473"/>
              <a:gd name="connsiteX4" fmla="*/ 2467887 w 2546078"/>
              <a:gd name="connsiteY4" fmla="*/ 0 h 6827473"/>
              <a:gd name="connsiteX0" fmla="*/ 2465703 w 2543894"/>
              <a:gd name="connsiteY0" fmla="*/ 0 h 6824578"/>
              <a:gd name="connsiteX1" fmla="*/ 0 w 2543894"/>
              <a:gd name="connsiteY1" fmla="*/ 6824578 h 6824578"/>
              <a:gd name="connsiteX2" fmla="*/ 63261 w 2543894"/>
              <a:gd name="connsiteY2" fmla="*/ 6819251 h 6824578"/>
              <a:gd name="connsiteX3" fmla="*/ 2543894 w 2543894"/>
              <a:gd name="connsiteY3" fmla="*/ 303 h 6824578"/>
              <a:gd name="connsiteX4" fmla="*/ 2465703 w 2543894"/>
              <a:gd name="connsiteY4" fmla="*/ 0 h 6824578"/>
              <a:gd name="connsiteX0" fmla="*/ 2465703 w 2543894"/>
              <a:gd name="connsiteY0" fmla="*/ 0 h 6819251"/>
              <a:gd name="connsiteX1" fmla="*/ 0 w 2543894"/>
              <a:gd name="connsiteY1" fmla="*/ 6818787 h 6819251"/>
              <a:gd name="connsiteX2" fmla="*/ 63261 w 2543894"/>
              <a:gd name="connsiteY2" fmla="*/ 6819251 h 6819251"/>
              <a:gd name="connsiteX3" fmla="*/ 2543894 w 2543894"/>
              <a:gd name="connsiteY3" fmla="*/ 303 h 6819251"/>
              <a:gd name="connsiteX4" fmla="*/ 2465703 w 2543894"/>
              <a:gd name="connsiteY4" fmla="*/ 0 h 6819251"/>
              <a:gd name="connsiteX0" fmla="*/ 2475699 w 2543894"/>
              <a:gd name="connsiteY0" fmla="*/ 2348 h 6818948"/>
              <a:gd name="connsiteX1" fmla="*/ 0 w 2543894"/>
              <a:gd name="connsiteY1" fmla="*/ 6818484 h 6818948"/>
              <a:gd name="connsiteX2" fmla="*/ 63261 w 2543894"/>
              <a:gd name="connsiteY2" fmla="*/ 6818948 h 6818948"/>
              <a:gd name="connsiteX3" fmla="*/ 2543894 w 2543894"/>
              <a:gd name="connsiteY3" fmla="*/ 0 h 6818948"/>
              <a:gd name="connsiteX4" fmla="*/ 2475699 w 2543894"/>
              <a:gd name="connsiteY4" fmla="*/ 2348 h 681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3894" h="6818948">
                <a:moveTo>
                  <a:pt x="2475699" y="2348"/>
                </a:moveTo>
                <a:lnTo>
                  <a:pt x="0" y="6818484"/>
                </a:lnTo>
                <a:lnTo>
                  <a:pt x="63261" y="6818948"/>
                </a:lnTo>
                <a:lnTo>
                  <a:pt x="2543894" y="0"/>
                </a:lnTo>
                <a:lnTo>
                  <a:pt x="2475699" y="2348"/>
                </a:lnTo>
                <a:close/>
              </a:path>
            </a:pathLst>
          </a:custGeom>
          <a:solidFill>
            <a:srgbClr val="FFB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aseline="0" dirty="0"/>
              <a:t> </a:t>
            </a:r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9E1F33A2-6AB5-909D-A019-41E699D6D660}"/>
              </a:ext>
            </a:extLst>
          </p:cNvPr>
          <p:cNvSpPr/>
          <p:nvPr/>
        </p:nvSpPr>
        <p:spPr>
          <a:xfrm flipH="1">
            <a:off x="10793863" y="-1580"/>
            <a:ext cx="662226" cy="6862704"/>
          </a:xfrm>
          <a:custGeom>
            <a:avLst/>
            <a:gdLst>
              <a:gd name="connsiteX0" fmla="*/ 714895 w 789709"/>
              <a:gd name="connsiteY0" fmla="*/ 16625 h 2601883"/>
              <a:gd name="connsiteX1" fmla="*/ 0 w 789709"/>
              <a:gd name="connsiteY1" fmla="*/ 2394065 h 2601883"/>
              <a:gd name="connsiteX2" fmla="*/ 0 w 789709"/>
              <a:gd name="connsiteY2" fmla="*/ 2601883 h 2601883"/>
              <a:gd name="connsiteX3" fmla="*/ 789709 w 789709"/>
              <a:gd name="connsiteY3" fmla="*/ 0 h 2601883"/>
              <a:gd name="connsiteX4" fmla="*/ 714895 w 789709"/>
              <a:gd name="connsiteY4" fmla="*/ 16625 h 2601883"/>
              <a:gd name="connsiteX0" fmla="*/ 714895 w 789709"/>
              <a:gd name="connsiteY0" fmla="*/ 0 h 2606194"/>
              <a:gd name="connsiteX1" fmla="*/ 0 w 789709"/>
              <a:gd name="connsiteY1" fmla="*/ 2398376 h 2606194"/>
              <a:gd name="connsiteX2" fmla="*/ 0 w 789709"/>
              <a:gd name="connsiteY2" fmla="*/ 2606194 h 2606194"/>
              <a:gd name="connsiteX3" fmla="*/ 789709 w 789709"/>
              <a:gd name="connsiteY3" fmla="*/ 4311 h 2606194"/>
              <a:gd name="connsiteX4" fmla="*/ 714895 w 789709"/>
              <a:gd name="connsiteY4" fmla="*/ 0 h 2606194"/>
              <a:gd name="connsiteX0" fmla="*/ 714895 w 793310"/>
              <a:gd name="connsiteY0" fmla="*/ 3280 h 2609474"/>
              <a:gd name="connsiteX1" fmla="*/ 0 w 793310"/>
              <a:gd name="connsiteY1" fmla="*/ 2401656 h 2609474"/>
              <a:gd name="connsiteX2" fmla="*/ 0 w 793310"/>
              <a:gd name="connsiteY2" fmla="*/ 2609474 h 2609474"/>
              <a:gd name="connsiteX3" fmla="*/ 793310 w 793310"/>
              <a:gd name="connsiteY3" fmla="*/ 0 h 2609474"/>
              <a:gd name="connsiteX4" fmla="*/ 714895 w 793310"/>
              <a:gd name="connsiteY4" fmla="*/ 3280 h 2609474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3 h 2606194"/>
              <a:gd name="connsiteX4" fmla="*/ 714895 w 790358"/>
              <a:gd name="connsiteY4" fmla="*/ 0 h 2606194"/>
              <a:gd name="connsiteX0" fmla="*/ 714895 w 793310"/>
              <a:gd name="connsiteY0" fmla="*/ 12612 h 2618806"/>
              <a:gd name="connsiteX1" fmla="*/ 0 w 793310"/>
              <a:gd name="connsiteY1" fmla="*/ 2410988 h 2618806"/>
              <a:gd name="connsiteX2" fmla="*/ 0 w 793310"/>
              <a:gd name="connsiteY2" fmla="*/ 2618806 h 2618806"/>
              <a:gd name="connsiteX3" fmla="*/ 793310 w 793310"/>
              <a:gd name="connsiteY3" fmla="*/ 0 h 2618806"/>
              <a:gd name="connsiteX4" fmla="*/ 714895 w 793310"/>
              <a:gd name="connsiteY4" fmla="*/ 12612 h 2618806"/>
              <a:gd name="connsiteX0" fmla="*/ 714895 w 796262"/>
              <a:gd name="connsiteY0" fmla="*/ 0 h 2606194"/>
              <a:gd name="connsiteX1" fmla="*/ 0 w 796262"/>
              <a:gd name="connsiteY1" fmla="*/ 2398376 h 2606194"/>
              <a:gd name="connsiteX2" fmla="*/ 0 w 796262"/>
              <a:gd name="connsiteY2" fmla="*/ 2606194 h 2606194"/>
              <a:gd name="connsiteX3" fmla="*/ 796262 w 796262"/>
              <a:gd name="connsiteY3" fmla="*/ 15387 h 2606194"/>
              <a:gd name="connsiteX4" fmla="*/ 714895 w 796262"/>
              <a:gd name="connsiteY4" fmla="*/ 0 h 2606194"/>
              <a:gd name="connsiteX0" fmla="*/ 714895 w 799214"/>
              <a:gd name="connsiteY0" fmla="*/ 15723 h 2621917"/>
              <a:gd name="connsiteX1" fmla="*/ 0 w 799214"/>
              <a:gd name="connsiteY1" fmla="*/ 2414099 h 2621917"/>
              <a:gd name="connsiteX2" fmla="*/ 0 w 799214"/>
              <a:gd name="connsiteY2" fmla="*/ 2621917 h 2621917"/>
              <a:gd name="connsiteX3" fmla="*/ 799214 w 799214"/>
              <a:gd name="connsiteY3" fmla="*/ 0 h 2621917"/>
              <a:gd name="connsiteX4" fmla="*/ 714895 w 799214"/>
              <a:gd name="connsiteY4" fmla="*/ 15723 h 2621917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5 h 2606194"/>
              <a:gd name="connsiteX4" fmla="*/ 714895 w 790358"/>
              <a:gd name="connsiteY4" fmla="*/ 0 h 2606194"/>
              <a:gd name="connsiteX0" fmla="*/ 714895 w 793087"/>
              <a:gd name="connsiteY0" fmla="*/ 11202 h 2617396"/>
              <a:gd name="connsiteX1" fmla="*/ 0 w 793087"/>
              <a:gd name="connsiteY1" fmla="*/ 2409578 h 2617396"/>
              <a:gd name="connsiteX2" fmla="*/ 0 w 793087"/>
              <a:gd name="connsiteY2" fmla="*/ 2617396 h 2617396"/>
              <a:gd name="connsiteX3" fmla="*/ 793087 w 793087"/>
              <a:gd name="connsiteY3" fmla="*/ 0 h 2617396"/>
              <a:gd name="connsiteX4" fmla="*/ 714895 w 793087"/>
              <a:gd name="connsiteY4" fmla="*/ 11202 h 2617396"/>
              <a:gd name="connsiteX0" fmla="*/ 714896 w 793087"/>
              <a:gd name="connsiteY0" fmla="*/ 0 h 2617699"/>
              <a:gd name="connsiteX1" fmla="*/ 0 w 793087"/>
              <a:gd name="connsiteY1" fmla="*/ 2409881 h 2617699"/>
              <a:gd name="connsiteX2" fmla="*/ 0 w 793087"/>
              <a:gd name="connsiteY2" fmla="*/ 2617699 h 2617699"/>
              <a:gd name="connsiteX3" fmla="*/ 793087 w 793087"/>
              <a:gd name="connsiteY3" fmla="*/ 303 h 2617699"/>
              <a:gd name="connsiteX4" fmla="*/ 714896 w 793087"/>
              <a:gd name="connsiteY4" fmla="*/ 0 h 2617699"/>
              <a:gd name="connsiteX0" fmla="*/ 2050497 w 2128688"/>
              <a:gd name="connsiteY0" fmla="*/ 0 h 6831955"/>
              <a:gd name="connsiteX1" fmla="*/ 1335601 w 2128688"/>
              <a:gd name="connsiteY1" fmla="*/ 2409881 h 6831955"/>
              <a:gd name="connsiteX2" fmla="*/ 0 w 2128688"/>
              <a:gd name="connsiteY2" fmla="*/ 6831955 h 6831955"/>
              <a:gd name="connsiteX3" fmla="*/ 2128688 w 2128688"/>
              <a:gd name="connsiteY3" fmla="*/ 303 h 6831955"/>
              <a:gd name="connsiteX4" fmla="*/ 2050497 w 2128688"/>
              <a:gd name="connsiteY4" fmla="*/ 0 h 6831955"/>
              <a:gd name="connsiteX0" fmla="*/ 2129062 w 2207253"/>
              <a:gd name="connsiteY0" fmla="*/ 0 h 6832482"/>
              <a:gd name="connsiteX1" fmla="*/ 0 w 2207253"/>
              <a:gd name="connsiteY1" fmla="*/ 6832482 h 6832482"/>
              <a:gd name="connsiteX2" fmla="*/ 78565 w 2207253"/>
              <a:gd name="connsiteY2" fmla="*/ 6831955 h 6832482"/>
              <a:gd name="connsiteX3" fmla="*/ 2207253 w 2207253"/>
              <a:gd name="connsiteY3" fmla="*/ 303 h 6832482"/>
              <a:gd name="connsiteX4" fmla="*/ 2129062 w 2207253"/>
              <a:gd name="connsiteY4" fmla="*/ 0 h 6832482"/>
              <a:gd name="connsiteX0" fmla="*/ 2464748 w 2542939"/>
              <a:gd name="connsiteY0" fmla="*/ 0 h 6832482"/>
              <a:gd name="connsiteX1" fmla="*/ 0 w 2542939"/>
              <a:gd name="connsiteY1" fmla="*/ 6832482 h 6832482"/>
              <a:gd name="connsiteX2" fmla="*/ 414251 w 2542939"/>
              <a:gd name="connsiteY2" fmla="*/ 6831955 h 6832482"/>
              <a:gd name="connsiteX3" fmla="*/ 2542939 w 2542939"/>
              <a:gd name="connsiteY3" fmla="*/ 303 h 6832482"/>
              <a:gd name="connsiteX4" fmla="*/ 2464748 w 2542939"/>
              <a:gd name="connsiteY4" fmla="*/ 0 h 6832482"/>
              <a:gd name="connsiteX0" fmla="*/ 2464748 w 2542939"/>
              <a:gd name="connsiteY0" fmla="*/ 0 h 6835841"/>
              <a:gd name="connsiteX1" fmla="*/ 0 w 2542939"/>
              <a:gd name="connsiteY1" fmla="*/ 6832482 h 6835841"/>
              <a:gd name="connsiteX2" fmla="*/ 53842 w 2542939"/>
              <a:gd name="connsiteY2" fmla="*/ 6835841 h 6835841"/>
              <a:gd name="connsiteX3" fmla="*/ 2542939 w 2542939"/>
              <a:gd name="connsiteY3" fmla="*/ 303 h 6835841"/>
              <a:gd name="connsiteX4" fmla="*/ 2464748 w 2542939"/>
              <a:gd name="connsiteY4" fmla="*/ 0 h 6835841"/>
              <a:gd name="connsiteX0" fmla="*/ 2464748 w 2542939"/>
              <a:gd name="connsiteY0" fmla="*/ 0 h 6832482"/>
              <a:gd name="connsiteX1" fmla="*/ 0 w 2542939"/>
              <a:gd name="connsiteY1" fmla="*/ 6832482 h 6832482"/>
              <a:gd name="connsiteX2" fmla="*/ 76363 w 2542939"/>
              <a:gd name="connsiteY2" fmla="*/ 6815933 h 6832482"/>
              <a:gd name="connsiteX3" fmla="*/ 2542939 w 2542939"/>
              <a:gd name="connsiteY3" fmla="*/ 303 h 6832482"/>
              <a:gd name="connsiteX4" fmla="*/ 2464748 w 2542939"/>
              <a:gd name="connsiteY4" fmla="*/ 0 h 6832482"/>
              <a:gd name="connsiteX0" fmla="*/ 2472255 w 2550446"/>
              <a:gd name="connsiteY0" fmla="*/ 0 h 6815933"/>
              <a:gd name="connsiteX1" fmla="*/ 0 w 2550446"/>
              <a:gd name="connsiteY1" fmla="*/ 6815892 h 6815933"/>
              <a:gd name="connsiteX2" fmla="*/ 83870 w 2550446"/>
              <a:gd name="connsiteY2" fmla="*/ 6815933 h 6815933"/>
              <a:gd name="connsiteX3" fmla="*/ 2550446 w 2550446"/>
              <a:gd name="connsiteY3" fmla="*/ 303 h 6815933"/>
              <a:gd name="connsiteX4" fmla="*/ 2472255 w 2550446"/>
              <a:gd name="connsiteY4" fmla="*/ 0 h 6815933"/>
              <a:gd name="connsiteX0" fmla="*/ 2472255 w 2550446"/>
              <a:gd name="connsiteY0" fmla="*/ 0 h 6819251"/>
              <a:gd name="connsiteX1" fmla="*/ 0 w 2550446"/>
              <a:gd name="connsiteY1" fmla="*/ 6815892 h 6819251"/>
              <a:gd name="connsiteX2" fmla="*/ 76363 w 2550446"/>
              <a:gd name="connsiteY2" fmla="*/ 6819251 h 6819251"/>
              <a:gd name="connsiteX3" fmla="*/ 2550446 w 2550446"/>
              <a:gd name="connsiteY3" fmla="*/ 303 h 6819251"/>
              <a:gd name="connsiteX4" fmla="*/ 2472255 w 2550446"/>
              <a:gd name="connsiteY4" fmla="*/ 0 h 6819251"/>
              <a:gd name="connsiteX0" fmla="*/ 2472255 w 2695414"/>
              <a:gd name="connsiteY0" fmla="*/ 0 h 6819251"/>
              <a:gd name="connsiteX1" fmla="*/ 0 w 2695414"/>
              <a:gd name="connsiteY1" fmla="*/ 6815892 h 6819251"/>
              <a:gd name="connsiteX2" fmla="*/ 76363 w 2695414"/>
              <a:gd name="connsiteY2" fmla="*/ 6819251 h 6819251"/>
              <a:gd name="connsiteX3" fmla="*/ 2695414 w 2695414"/>
              <a:gd name="connsiteY3" fmla="*/ 5140 h 6819251"/>
              <a:gd name="connsiteX4" fmla="*/ 2472255 w 2695414"/>
              <a:gd name="connsiteY4" fmla="*/ 0 h 6819251"/>
              <a:gd name="connsiteX0" fmla="*/ 2347997 w 2695414"/>
              <a:gd name="connsiteY0" fmla="*/ 0 h 6819251"/>
              <a:gd name="connsiteX1" fmla="*/ 0 w 2695414"/>
              <a:gd name="connsiteY1" fmla="*/ 6815892 h 6819251"/>
              <a:gd name="connsiteX2" fmla="*/ 76363 w 2695414"/>
              <a:gd name="connsiteY2" fmla="*/ 6819251 h 6819251"/>
              <a:gd name="connsiteX3" fmla="*/ 2695414 w 2695414"/>
              <a:gd name="connsiteY3" fmla="*/ 5140 h 6819251"/>
              <a:gd name="connsiteX4" fmla="*/ 2347997 w 2695414"/>
              <a:gd name="connsiteY4" fmla="*/ 0 h 6819251"/>
              <a:gd name="connsiteX0" fmla="*/ 2347997 w 2695414"/>
              <a:gd name="connsiteY0" fmla="*/ 0 h 6819251"/>
              <a:gd name="connsiteX1" fmla="*/ 0 w 2695414"/>
              <a:gd name="connsiteY1" fmla="*/ 6815892 h 6819251"/>
              <a:gd name="connsiteX2" fmla="*/ 200622 w 2695414"/>
              <a:gd name="connsiteY2" fmla="*/ 6819251 h 6819251"/>
              <a:gd name="connsiteX3" fmla="*/ 2695414 w 2695414"/>
              <a:gd name="connsiteY3" fmla="*/ 5140 h 6819251"/>
              <a:gd name="connsiteX4" fmla="*/ 2347997 w 2695414"/>
              <a:gd name="connsiteY4" fmla="*/ 0 h 6819251"/>
              <a:gd name="connsiteX0" fmla="*/ 2472254 w 2819671"/>
              <a:gd name="connsiteY0" fmla="*/ 0 h 6820729"/>
              <a:gd name="connsiteX1" fmla="*/ 0 w 2819671"/>
              <a:gd name="connsiteY1" fmla="*/ 6820729 h 6820729"/>
              <a:gd name="connsiteX2" fmla="*/ 324879 w 2819671"/>
              <a:gd name="connsiteY2" fmla="*/ 6819251 h 6820729"/>
              <a:gd name="connsiteX3" fmla="*/ 2819671 w 2819671"/>
              <a:gd name="connsiteY3" fmla="*/ 5140 h 6820729"/>
              <a:gd name="connsiteX4" fmla="*/ 2472254 w 2819671"/>
              <a:gd name="connsiteY4" fmla="*/ 0 h 6820729"/>
              <a:gd name="connsiteX0" fmla="*/ 2472254 w 2819671"/>
              <a:gd name="connsiteY0" fmla="*/ 0 h 6820729"/>
              <a:gd name="connsiteX1" fmla="*/ 0 w 2819671"/>
              <a:gd name="connsiteY1" fmla="*/ 6820729 h 6820729"/>
              <a:gd name="connsiteX2" fmla="*/ 324879 w 2819671"/>
              <a:gd name="connsiteY2" fmla="*/ 6819251 h 6820729"/>
              <a:gd name="connsiteX3" fmla="*/ 2819671 w 2819671"/>
              <a:gd name="connsiteY3" fmla="*/ 1429 h 6820729"/>
              <a:gd name="connsiteX4" fmla="*/ 2472254 w 2819671"/>
              <a:gd name="connsiteY4" fmla="*/ 0 h 6820729"/>
              <a:gd name="connsiteX0" fmla="*/ 2472254 w 2819671"/>
              <a:gd name="connsiteY0" fmla="*/ 0 h 6820729"/>
              <a:gd name="connsiteX1" fmla="*/ 0 w 2819671"/>
              <a:gd name="connsiteY1" fmla="*/ 6820729 h 6820729"/>
              <a:gd name="connsiteX2" fmla="*/ 324879 w 2819671"/>
              <a:gd name="connsiteY2" fmla="*/ 6819251 h 6820729"/>
              <a:gd name="connsiteX3" fmla="*/ 2819671 w 2819671"/>
              <a:gd name="connsiteY3" fmla="*/ 1429 h 6820729"/>
              <a:gd name="connsiteX4" fmla="*/ 2472254 w 2819671"/>
              <a:gd name="connsiteY4" fmla="*/ 0 h 6820729"/>
              <a:gd name="connsiteX0" fmla="*/ 2472254 w 2819671"/>
              <a:gd name="connsiteY0" fmla="*/ 1572 h 6822301"/>
              <a:gd name="connsiteX1" fmla="*/ 0 w 2819671"/>
              <a:gd name="connsiteY1" fmla="*/ 6822301 h 6822301"/>
              <a:gd name="connsiteX2" fmla="*/ 324879 w 2819671"/>
              <a:gd name="connsiteY2" fmla="*/ 6820823 h 6822301"/>
              <a:gd name="connsiteX3" fmla="*/ 2819671 w 2819671"/>
              <a:gd name="connsiteY3" fmla="*/ 0 h 6822301"/>
              <a:gd name="connsiteX4" fmla="*/ 2472254 w 2819671"/>
              <a:gd name="connsiteY4" fmla="*/ 1572 h 6822301"/>
              <a:gd name="connsiteX0" fmla="*/ 2472254 w 2819671"/>
              <a:gd name="connsiteY0" fmla="*/ 1572 h 6822301"/>
              <a:gd name="connsiteX1" fmla="*/ 0 w 2819671"/>
              <a:gd name="connsiteY1" fmla="*/ 6822301 h 6822301"/>
              <a:gd name="connsiteX2" fmla="*/ 324880 w 2819671"/>
              <a:gd name="connsiteY2" fmla="*/ 6820823 h 6822301"/>
              <a:gd name="connsiteX3" fmla="*/ 2819671 w 2819671"/>
              <a:gd name="connsiteY3" fmla="*/ 0 h 6822301"/>
              <a:gd name="connsiteX4" fmla="*/ 2472254 w 2819671"/>
              <a:gd name="connsiteY4" fmla="*/ 1572 h 6822301"/>
              <a:gd name="connsiteX0" fmla="*/ 2472254 w 2819671"/>
              <a:gd name="connsiteY0" fmla="*/ 1572 h 6822301"/>
              <a:gd name="connsiteX1" fmla="*/ 0 w 2819671"/>
              <a:gd name="connsiteY1" fmla="*/ 6822301 h 6822301"/>
              <a:gd name="connsiteX2" fmla="*/ 324880 w 2819671"/>
              <a:gd name="connsiteY2" fmla="*/ 6820823 h 6822301"/>
              <a:gd name="connsiteX3" fmla="*/ 2819671 w 2819671"/>
              <a:gd name="connsiteY3" fmla="*/ 0 h 6822301"/>
              <a:gd name="connsiteX4" fmla="*/ 2472254 w 2819671"/>
              <a:gd name="connsiteY4" fmla="*/ 1572 h 6822301"/>
              <a:gd name="connsiteX0" fmla="*/ 2472254 w 2819671"/>
              <a:gd name="connsiteY0" fmla="*/ 1572 h 6826825"/>
              <a:gd name="connsiteX1" fmla="*/ 0 w 2819671"/>
              <a:gd name="connsiteY1" fmla="*/ 6822301 h 6826825"/>
              <a:gd name="connsiteX2" fmla="*/ 312029 w 2819671"/>
              <a:gd name="connsiteY2" fmla="*/ 6826825 h 6826825"/>
              <a:gd name="connsiteX3" fmla="*/ 2819671 w 2819671"/>
              <a:gd name="connsiteY3" fmla="*/ 0 h 6826825"/>
              <a:gd name="connsiteX4" fmla="*/ 2472254 w 2819671"/>
              <a:gd name="connsiteY4" fmla="*/ 1572 h 6826825"/>
              <a:gd name="connsiteX0" fmla="*/ 2472254 w 2819671"/>
              <a:gd name="connsiteY0" fmla="*/ 1572 h 6823929"/>
              <a:gd name="connsiteX1" fmla="*/ 0 w 2819671"/>
              <a:gd name="connsiteY1" fmla="*/ 6822301 h 6823929"/>
              <a:gd name="connsiteX2" fmla="*/ 299630 w 2819671"/>
              <a:gd name="connsiteY2" fmla="*/ 6823929 h 6823929"/>
              <a:gd name="connsiteX3" fmla="*/ 2819671 w 2819671"/>
              <a:gd name="connsiteY3" fmla="*/ 0 h 6823929"/>
              <a:gd name="connsiteX4" fmla="*/ 2472254 w 2819671"/>
              <a:gd name="connsiteY4" fmla="*/ 1572 h 682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671" h="6823929">
                <a:moveTo>
                  <a:pt x="2472254" y="1572"/>
                </a:moveTo>
                <a:lnTo>
                  <a:pt x="0" y="6822301"/>
                </a:lnTo>
                <a:lnTo>
                  <a:pt x="299630" y="6823929"/>
                </a:lnTo>
                <a:lnTo>
                  <a:pt x="2819671" y="0"/>
                </a:lnTo>
                <a:lnTo>
                  <a:pt x="2472254" y="1572"/>
                </a:lnTo>
                <a:close/>
              </a:path>
            </a:pathLst>
          </a:custGeom>
          <a:solidFill>
            <a:srgbClr val="FFB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aseline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68946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chapitre Prêts &amp; Garanties">
    <p:bg>
      <p:bgPr>
        <a:solidFill>
          <a:srgbClr val="008BDE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5B775374-A4F1-20D5-D949-E61A9A397957}"/>
              </a:ext>
            </a:extLst>
          </p:cNvPr>
          <p:cNvSpPr/>
          <p:nvPr/>
        </p:nvSpPr>
        <p:spPr>
          <a:xfrm>
            <a:off x="-9525" y="-14398"/>
            <a:ext cx="8084709" cy="3259752"/>
          </a:xfrm>
          <a:custGeom>
            <a:avLst/>
            <a:gdLst>
              <a:gd name="connsiteX0" fmla="*/ 0 w 8079971"/>
              <a:gd name="connsiteY0" fmla="*/ 16626 h 3266902"/>
              <a:gd name="connsiteX1" fmla="*/ 0 w 8079971"/>
              <a:gd name="connsiteY1" fmla="*/ 2468880 h 3266902"/>
              <a:gd name="connsiteX2" fmla="*/ 814648 w 8079971"/>
              <a:gd name="connsiteY2" fmla="*/ 3266902 h 3266902"/>
              <a:gd name="connsiteX3" fmla="*/ 8079971 w 8079971"/>
              <a:gd name="connsiteY3" fmla="*/ 0 h 3266902"/>
              <a:gd name="connsiteX4" fmla="*/ 0 w 8079971"/>
              <a:gd name="connsiteY4" fmla="*/ 16626 h 3266902"/>
              <a:gd name="connsiteX0" fmla="*/ 0 w 8079971"/>
              <a:gd name="connsiteY0" fmla="*/ 7150 h 3266902"/>
              <a:gd name="connsiteX1" fmla="*/ 0 w 8079971"/>
              <a:gd name="connsiteY1" fmla="*/ 2468880 h 3266902"/>
              <a:gd name="connsiteX2" fmla="*/ 814648 w 8079971"/>
              <a:gd name="connsiteY2" fmla="*/ 3266902 h 3266902"/>
              <a:gd name="connsiteX3" fmla="*/ 8079971 w 8079971"/>
              <a:gd name="connsiteY3" fmla="*/ 0 h 3266902"/>
              <a:gd name="connsiteX4" fmla="*/ 0 w 8079971"/>
              <a:gd name="connsiteY4" fmla="*/ 7150 h 3266902"/>
              <a:gd name="connsiteX0" fmla="*/ 0 w 8084709"/>
              <a:gd name="connsiteY0" fmla="*/ 0 h 3259752"/>
              <a:gd name="connsiteX1" fmla="*/ 0 w 8084709"/>
              <a:gd name="connsiteY1" fmla="*/ 2461730 h 3259752"/>
              <a:gd name="connsiteX2" fmla="*/ 814648 w 8084709"/>
              <a:gd name="connsiteY2" fmla="*/ 3259752 h 3259752"/>
              <a:gd name="connsiteX3" fmla="*/ 8084709 w 8084709"/>
              <a:gd name="connsiteY3" fmla="*/ 2326 h 3259752"/>
              <a:gd name="connsiteX4" fmla="*/ 0 w 8084709"/>
              <a:gd name="connsiteY4" fmla="*/ 0 h 325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4709" h="3259752">
                <a:moveTo>
                  <a:pt x="0" y="0"/>
                </a:moveTo>
                <a:lnTo>
                  <a:pt x="0" y="2461730"/>
                </a:lnTo>
                <a:lnTo>
                  <a:pt x="814648" y="3259752"/>
                </a:lnTo>
                <a:lnTo>
                  <a:pt x="8084709" y="2326"/>
                </a:lnTo>
                <a:lnTo>
                  <a:pt x="0" y="0"/>
                </a:lnTo>
                <a:close/>
              </a:path>
            </a:pathLst>
          </a:custGeom>
          <a:solidFill>
            <a:srgbClr val="008B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  </a:t>
            </a: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B8229A2A-874F-3FEA-5E6D-EA1F3B5B0808}"/>
              </a:ext>
            </a:extLst>
          </p:cNvPr>
          <p:cNvSpPr/>
          <p:nvPr/>
        </p:nvSpPr>
        <p:spPr>
          <a:xfrm>
            <a:off x="6238600" y="885423"/>
            <a:ext cx="5963719" cy="5987063"/>
          </a:xfrm>
          <a:custGeom>
            <a:avLst/>
            <a:gdLst>
              <a:gd name="connsiteX0" fmla="*/ 5958038 w 5967663"/>
              <a:gd name="connsiteY0" fmla="*/ 0 h 5996539"/>
              <a:gd name="connsiteX1" fmla="*/ 0 w 5967663"/>
              <a:gd name="connsiteY1" fmla="*/ 5996539 h 5996539"/>
              <a:gd name="connsiteX2" fmla="*/ 5967663 w 5967663"/>
              <a:gd name="connsiteY2" fmla="*/ 5967663 h 5996539"/>
              <a:gd name="connsiteX3" fmla="*/ 5958038 w 5967663"/>
              <a:gd name="connsiteY3" fmla="*/ 0 h 5996539"/>
              <a:gd name="connsiteX0" fmla="*/ 5958038 w 5967663"/>
              <a:gd name="connsiteY0" fmla="*/ 0 h 5996539"/>
              <a:gd name="connsiteX1" fmla="*/ 0 w 5967663"/>
              <a:gd name="connsiteY1" fmla="*/ 5996539 h 5996539"/>
              <a:gd name="connsiteX2" fmla="*/ 5967663 w 5967663"/>
              <a:gd name="connsiteY2" fmla="*/ 5986615 h 5996539"/>
              <a:gd name="connsiteX3" fmla="*/ 5958038 w 5967663"/>
              <a:gd name="connsiteY3" fmla="*/ 0 h 5996539"/>
              <a:gd name="connsiteX0" fmla="*/ 5953300 w 5962925"/>
              <a:gd name="connsiteY0" fmla="*/ 0 h 5987063"/>
              <a:gd name="connsiteX1" fmla="*/ 0 w 5962925"/>
              <a:gd name="connsiteY1" fmla="*/ 5987063 h 5987063"/>
              <a:gd name="connsiteX2" fmla="*/ 5962925 w 5962925"/>
              <a:gd name="connsiteY2" fmla="*/ 5986615 h 5987063"/>
              <a:gd name="connsiteX3" fmla="*/ 5953300 w 5962925"/>
              <a:gd name="connsiteY3" fmla="*/ 0 h 5987063"/>
              <a:gd name="connsiteX0" fmla="*/ 5962776 w 5963719"/>
              <a:gd name="connsiteY0" fmla="*/ 0 h 5987063"/>
              <a:gd name="connsiteX1" fmla="*/ 0 w 5963719"/>
              <a:gd name="connsiteY1" fmla="*/ 5987063 h 5987063"/>
              <a:gd name="connsiteX2" fmla="*/ 5962925 w 5963719"/>
              <a:gd name="connsiteY2" fmla="*/ 5986615 h 5987063"/>
              <a:gd name="connsiteX3" fmla="*/ 5962776 w 5963719"/>
              <a:gd name="connsiteY3" fmla="*/ 0 h 598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719" h="5987063">
                <a:moveTo>
                  <a:pt x="5962776" y="0"/>
                </a:moveTo>
                <a:lnTo>
                  <a:pt x="0" y="5987063"/>
                </a:lnTo>
                <a:lnTo>
                  <a:pt x="5962925" y="5986615"/>
                </a:lnTo>
                <a:cubicBezTo>
                  <a:pt x="5959717" y="3994186"/>
                  <a:pt x="5965984" y="1982804"/>
                  <a:pt x="5962776" y="0"/>
                </a:cubicBezTo>
                <a:close/>
              </a:path>
            </a:pathLst>
          </a:custGeom>
          <a:solidFill>
            <a:srgbClr val="008B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BBADB6E-EF83-2B69-820F-9025871EA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749" y="3874168"/>
            <a:ext cx="6983902" cy="185877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>
                <a:latin typeface="+mj-lt"/>
              </a:defRPr>
            </a:lvl1pPr>
          </a:lstStyle>
          <a:p>
            <a:r>
              <a:rPr lang="fr-FR" dirty="0"/>
              <a:t>Titre chapitre</a:t>
            </a:r>
            <a:br>
              <a:rPr lang="fr-FR" dirty="0"/>
            </a:br>
            <a:r>
              <a:rPr lang="fr-FR" dirty="0"/>
              <a:t>Prêts &amp; Garanties</a:t>
            </a:r>
          </a:p>
        </p:txBody>
      </p:sp>
      <p:grpSp>
        <p:nvGrpSpPr>
          <p:cNvPr id="84" name="Graphique 3">
            <a:extLst>
              <a:ext uri="{FF2B5EF4-FFF2-40B4-BE49-F238E27FC236}">
                <a16:creationId xmlns:a16="http://schemas.microsoft.com/office/drawing/2014/main" id="{F10CEA32-7C4C-1832-5136-D34B1AD2E08B}"/>
              </a:ext>
            </a:extLst>
          </p:cNvPr>
          <p:cNvGrpSpPr/>
          <p:nvPr/>
        </p:nvGrpSpPr>
        <p:grpSpPr>
          <a:xfrm>
            <a:off x="9375350" y="5940920"/>
            <a:ext cx="2228493" cy="418731"/>
            <a:chOff x="9038423" y="5823604"/>
            <a:chExt cx="2498917" cy="469543"/>
          </a:xfrm>
          <a:solidFill>
            <a:schemeClr val="bg1"/>
          </a:solidFill>
        </p:grpSpPr>
        <p:grpSp>
          <p:nvGrpSpPr>
            <p:cNvPr id="85" name="Graphique 3">
              <a:extLst>
                <a:ext uri="{FF2B5EF4-FFF2-40B4-BE49-F238E27FC236}">
                  <a16:creationId xmlns:a16="http://schemas.microsoft.com/office/drawing/2014/main" id="{A74F1EC2-1ED0-15E9-6521-7D8CF4C8E2F9}"/>
                </a:ext>
              </a:extLst>
            </p:cNvPr>
            <p:cNvGrpSpPr/>
            <p:nvPr/>
          </p:nvGrpSpPr>
          <p:grpSpPr>
            <a:xfrm>
              <a:off x="10059818" y="5823604"/>
              <a:ext cx="1477522" cy="469543"/>
              <a:chOff x="10059818" y="5823604"/>
              <a:chExt cx="1477522" cy="469543"/>
            </a:xfrm>
            <a:grpFill/>
          </p:grpSpPr>
          <p:sp>
            <p:nvSpPr>
              <p:cNvPr id="88" name="Forme libre 87">
                <a:extLst>
                  <a:ext uri="{FF2B5EF4-FFF2-40B4-BE49-F238E27FC236}">
                    <a16:creationId xmlns:a16="http://schemas.microsoft.com/office/drawing/2014/main" id="{78D140B9-DBAF-6698-DAF5-66A1842FC3C0}"/>
                  </a:ext>
                </a:extLst>
              </p:cNvPr>
              <p:cNvSpPr/>
              <p:nvPr/>
            </p:nvSpPr>
            <p:spPr>
              <a:xfrm>
                <a:off x="10059818" y="5836468"/>
                <a:ext cx="246075" cy="164125"/>
              </a:xfrm>
              <a:custGeom>
                <a:avLst/>
                <a:gdLst>
                  <a:gd name="connsiteX0" fmla="*/ 0 w 246075"/>
                  <a:gd name="connsiteY0" fmla="*/ 0 h 164125"/>
                  <a:gd name="connsiteX1" fmla="*/ 31107 w 246075"/>
                  <a:gd name="connsiteY1" fmla="*/ 0 h 164125"/>
                  <a:gd name="connsiteX2" fmla="*/ 69055 w 246075"/>
                  <a:gd name="connsiteY2" fmla="*/ 109667 h 164125"/>
                  <a:gd name="connsiteX3" fmla="*/ 70765 w 246075"/>
                  <a:gd name="connsiteY3" fmla="*/ 109667 h 164125"/>
                  <a:gd name="connsiteX4" fmla="*/ 114379 w 246075"/>
                  <a:gd name="connsiteY4" fmla="*/ 0 h 164125"/>
                  <a:gd name="connsiteX5" fmla="*/ 131696 w 246075"/>
                  <a:gd name="connsiteY5" fmla="*/ 0 h 164125"/>
                  <a:gd name="connsiteX6" fmla="*/ 175096 w 246075"/>
                  <a:gd name="connsiteY6" fmla="*/ 109667 h 164125"/>
                  <a:gd name="connsiteX7" fmla="*/ 176807 w 246075"/>
                  <a:gd name="connsiteY7" fmla="*/ 109667 h 164125"/>
                  <a:gd name="connsiteX8" fmla="*/ 214755 w 246075"/>
                  <a:gd name="connsiteY8" fmla="*/ 0 h 164125"/>
                  <a:gd name="connsiteX9" fmla="*/ 246076 w 246075"/>
                  <a:gd name="connsiteY9" fmla="*/ 0 h 164125"/>
                  <a:gd name="connsiteX10" fmla="*/ 185358 w 246075"/>
                  <a:gd name="connsiteY10" fmla="*/ 164126 h 164125"/>
                  <a:gd name="connsiteX11" fmla="*/ 170393 w 246075"/>
                  <a:gd name="connsiteY11" fmla="*/ 164126 h 164125"/>
                  <a:gd name="connsiteX12" fmla="*/ 123893 w 246075"/>
                  <a:gd name="connsiteY12" fmla="*/ 46847 h 164125"/>
                  <a:gd name="connsiteX13" fmla="*/ 122183 w 246075"/>
                  <a:gd name="connsiteY13" fmla="*/ 46847 h 164125"/>
                  <a:gd name="connsiteX14" fmla="*/ 75469 w 246075"/>
                  <a:gd name="connsiteY14" fmla="*/ 164126 h 164125"/>
                  <a:gd name="connsiteX15" fmla="*/ 60717 w 246075"/>
                  <a:gd name="connsiteY15" fmla="*/ 164126 h 164125"/>
                  <a:gd name="connsiteX16" fmla="*/ 0 w 246075"/>
                  <a:gd name="connsiteY16" fmla="*/ 0 h 16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075" h="164125">
                    <a:moveTo>
                      <a:pt x="0" y="0"/>
                    </a:moveTo>
                    <a:lnTo>
                      <a:pt x="31107" y="0"/>
                    </a:lnTo>
                    <a:lnTo>
                      <a:pt x="69055" y="109667"/>
                    </a:lnTo>
                    <a:lnTo>
                      <a:pt x="70765" y="109667"/>
                    </a:lnTo>
                    <a:lnTo>
                      <a:pt x="114379" y="0"/>
                    </a:lnTo>
                    <a:lnTo>
                      <a:pt x="131696" y="0"/>
                    </a:lnTo>
                    <a:lnTo>
                      <a:pt x="175096" y="109667"/>
                    </a:lnTo>
                    <a:lnTo>
                      <a:pt x="176807" y="109667"/>
                    </a:lnTo>
                    <a:lnTo>
                      <a:pt x="214755" y="0"/>
                    </a:lnTo>
                    <a:lnTo>
                      <a:pt x="246076" y="0"/>
                    </a:lnTo>
                    <a:lnTo>
                      <a:pt x="185358" y="164126"/>
                    </a:lnTo>
                    <a:lnTo>
                      <a:pt x="170393" y="164126"/>
                    </a:lnTo>
                    <a:lnTo>
                      <a:pt x="123893" y="46847"/>
                    </a:lnTo>
                    <a:lnTo>
                      <a:pt x="122183" y="46847"/>
                    </a:lnTo>
                    <a:lnTo>
                      <a:pt x="75469" y="164126"/>
                    </a:lnTo>
                    <a:lnTo>
                      <a:pt x="60717" y="1641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89" name="Forme libre 88">
                <a:extLst>
                  <a:ext uri="{FF2B5EF4-FFF2-40B4-BE49-F238E27FC236}">
                    <a16:creationId xmlns:a16="http://schemas.microsoft.com/office/drawing/2014/main" id="{18DB54D4-F888-3B4F-D52E-0C8EDBB822B0}"/>
                  </a:ext>
                </a:extLst>
              </p:cNvPr>
              <p:cNvSpPr/>
              <p:nvPr/>
            </p:nvSpPr>
            <p:spPr>
              <a:xfrm>
                <a:off x="10301511" y="5876883"/>
                <a:ext cx="130948" cy="127034"/>
              </a:xfrm>
              <a:custGeom>
                <a:avLst/>
                <a:gdLst>
                  <a:gd name="connsiteX0" fmla="*/ 0 w 130948"/>
                  <a:gd name="connsiteY0" fmla="*/ 64643 h 127034"/>
                  <a:gd name="connsiteX1" fmla="*/ 62107 w 130948"/>
                  <a:gd name="connsiteY1" fmla="*/ 0 h 127034"/>
                  <a:gd name="connsiteX2" fmla="*/ 105721 w 130948"/>
                  <a:gd name="connsiteY2" fmla="*/ 22405 h 127034"/>
                  <a:gd name="connsiteX3" fmla="*/ 107645 w 130948"/>
                  <a:gd name="connsiteY3" fmla="*/ 22405 h 127034"/>
                  <a:gd name="connsiteX4" fmla="*/ 111707 w 130948"/>
                  <a:gd name="connsiteY4" fmla="*/ 3859 h 127034"/>
                  <a:gd name="connsiteX5" fmla="*/ 130948 w 130948"/>
                  <a:gd name="connsiteY5" fmla="*/ 3859 h 127034"/>
                  <a:gd name="connsiteX6" fmla="*/ 130948 w 130948"/>
                  <a:gd name="connsiteY6" fmla="*/ 123496 h 127034"/>
                  <a:gd name="connsiteX7" fmla="*/ 111493 w 130948"/>
                  <a:gd name="connsiteY7" fmla="*/ 123496 h 127034"/>
                  <a:gd name="connsiteX8" fmla="*/ 107431 w 130948"/>
                  <a:gd name="connsiteY8" fmla="*/ 104951 h 127034"/>
                  <a:gd name="connsiteX9" fmla="*/ 105507 w 130948"/>
                  <a:gd name="connsiteY9" fmla="*/ 104951 h 127034"/>
                  <a:gd name="connsiteX10" fmla="*/ 62107 w 130948"/>
                  <a:gd name="connsiteY10" fmla="*/ 127034 h 127034"/>
                  <a:gd name="connsiteX11" fmla="*/ 0 w 130948"/>
                  <a:gd name="connsiteY11" fmla="*/ 64750 h 127034"/>
                  <a:gd name="connsiteX12" fmla="*/ 102941 w 130948"/>
                  <a:gd name="connsiteY12" fmla="*/ 63678 h 127034"/>
                  <a:gd name="connsiteX13" fmla="*/ 65207 w 130948"/>
                  <a:gd name="connsiteY13" fmla="*/ 25836 h 127034"/>
                  <a:gd name="connsiteX14" fmla="*/ 28434 w 130948"/>
                  <a:gd name="connsiteY14" fmla="*/ 63678 h 127034"/>
                  <a:gd name="connsiteX15" fmla="*/ 65421 w 130948"/>
                  <a:gd name="connsiteY15" fmla="*/ 101199 h 127034"/>
                  <a:gd name="connsiteX16" fmla="*/ 102834 w 130948"/>
                  <a:gd name="connsiteY16" fmla="*/ 63678 h 12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27034">
                    <a:moveTo>
                      <a:pt x="0" y="64643"/>
                    </a:moveTo>
                    <a:cubicBezTo>
                      <a:pt x="0" y="28516"/>
                      <a:pt x="24907" y="0"/>
                      <a:pt x="62107" y="0"/>
                    </a:cubicBezTo>
                    <a:cubicBezTo>
                      <a:pt x="82310" y="0"/>
                      <a:pt x="98131" y="9755"/>
                      <a:pt x="105721" y="22405"/>
                    </a:cubicBezTo>
                    <a:lnTo>
                      <a:pt x="107645" y="22405"/>
                    </a:lnTo>
                    <a:lnTo>
                      <a:pt x="111707" y="3859"/>
                    </a:lnTo>
                    <a:lnTo>
                      <a:pt x="130948" y="3859"/>
                    </a:lnTo>
                    <a:lnTo>
                      <a:pt x="130948" y="123496"/>
                    </a:lnTo>
                    <a:lnTo>
                      <a:pt x="111493" y="123496"/>
                    </a:lnTo>
                    <a:lnTo>
                      <a:pt x="107431" y="104951"/>
                    </a:lnTo>
                    <a:lnTo>
                      <a:pt x="105507" y="104951"/>
                    </a:lnTo>
                    <a:cubicBezTo>
                      <a:pt x="97917" y="117600"/>
                      <a:pt x="82310" y="127034"/>
                      <a:pt x="62107" y="127034"/>
                    </a:cubicBezTo>
                    <a:cubicBezTo>
                      <a:pt x="24907" y="127034"/>
                      <a:pt x="0" y="99483"/>
                      <a:pt x="0" y="64750"/>
                    </a:cubicBezTo>
                    <a:close/>
                    <a:moveTo>
                      <a:pt x="102941" y="63678"/>
                    </a:moveTo>
                    <a:cubicBezTo>
                      <a:pt x="102941" y="43202"/>
                      <a:pt x="86800" y="25836"/>
                      <a:pt x="65207" y="25836"/>
                    </a:cubicBezTo>
                    <a:cubicBezTo>
                      <a:pt x="43614" y="25836"/>
                      <a:pt x="28434" y="41058"/>
                      <a:pt x="28434" y="63678"/>
                    </a:cubicBezTo>
                    <a:cubicBezTo>
                      <a:pt x="28434" y="86297"/>
                      <a:pt x="44790" y="101199"/>
                      <a:pt x="65421" y="101199"/>
                    </a:cubicBezTo>
                    <a:cubicBezTo>
                      <a:pt x="87227" y="101199"/>
                      <a:pt x="102834" y="83081"/>
                      <a:pt x="102834" y="63678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0" name="Forme libre 89">
                <a:extLst>
                  <a:ext uri="{FF2B5EF4-FFF2-40B4-BE49-F238E27FC236}">
                    <a16:creationId xmlns:a16="http://schemas.microsoft.com/office/drawing/2014/main" id="{44442B9E-6880-5799-AD84-8C044D326CEE}"/>
                  </a:ext>
                </a:extLst>
              </p:cNvPr>
              <p:cNvSpPr/>
              <p:nvPr/>
            </p:nvSpPr>
            <p:spPr>
              <a:xfrm>
                <a:off x="10463886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1" name="Forme libre 90">
                <a:extLst>
                  <a:ext uri="{FF2B5EF4-FFF2-40B4-BE49-F238E27FC236}">
                    <a16:creationId xmlns:a16="http://schemas.microsoft.com/office/drawing/2014/main" id="{C092FCAA-E4DD-7733-65F7-1358DE89C2AD}"/>
                  </a:ext>
                </a:extLst>
              </p:cNvPr>
              <p:cNvSpPr/>
              <p:nvPr/>
            </p:nvSpPr>
            <p:spPr>
              <a:xfrm>
                <a:off x="10523962" y="5832930"/>
                <a:ext cx="28648" cy="167449"/>
              </a:xfrm>
              <a:custGeom>
                <a:avLst/>
                <a:gdLst>
                  <a:gd name="connsiteX0" fmla="*/ 0 w 28648"/>
                  <a:gd name="connsiteY0" fmla="*/ 0 h 167449"/>
                  <a:gd name="connsiteX1" fmla="*/ 28648 w 28648"/>
                  <a:gd name="connsiteY1" fmla="*/ 0 h 167449"/>
                  <a:gd name="connsiteX2" fmla="*/ 28648 w 28648"/>
                  <a:gd name="connsiteY2" fmla="*/ 167449 h 167449"/>
                  <a:gd name="connsiteX3" fmla="*/ 0 w 28648"/>
                  <a:gd name="connsiteY3" fmla="*/ 167449 h 167449"/>
                  <a:gd name="connsiteX4" fmla="*/ 0 w 28648"/>
                  <a:gd name="connsiteY4" fmla="*/ 0 h 16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8" h="167449">
                    <a:moveTo>
                      <a:pt x="0" y="0"/>
                    </a:moveTo>
                    <a:lnTo>
                      <a:pt x="28648" y="0"/>
                    </a:lnTo>
                    <a:lnTo>
                      <a:pt x="28648" y="167449"/>
                    </a:lnTo>
                    <a:lnTo>
                      <a:pt x="0" y="1674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2" name="Forme libre 91">
                <a:extLst>
                  <a:ext uri="{FF2B5EF4-FFF2-40B4-BE49-F238E27FC236}">
                    <a16:creationId xmlns:a16="http://schemas.microsoft.com/office/drawing/2014/main" id="{611CE054-9EB9-6E34-0256-D41B9607405C}"/>
                  </a:ext>
                </a:extLst>
              </p:cNvPr>
              <p:cNvSpPr/>
              <p:nvPr/>
            </p:nvSpPr>
            <p:spPr>
              <a:xfrm>
                <a:off x="10576555" y="5876883"/>
                <a:ext cx="130199" cy="127248"/>
              </a:xfrm>
              <a:custGeom>
                <a:avLst/>
                <a:gdLst>
                  <a:gd name="connsiteX0" fmla="*/ 0 w 130199"/>
                  <a:gd name="connsiteY0" fmla="*/ 63463 h 127248"/>
                  <a:gd name="connsiteX1" fmla="*/ 64993 w 130199"/>
                  <a:gd name="connsiteY1" fmla="*/ 0 h 127248"/>
                  <a:gd name="connsiteX2" fmla="*/ 130200 w 130199"/>
                  <a:gd name="connsiteY2" fmla="*/ 63463 h 127248"/>
                  <a:gd name="connsiteX3" fmla="*/ 64993 w 130199"/>
                  <a:gd name="connsiteY3" fmla="*/ 127249 h 127248"/>
                  <a:gd name="connsiteX4" fmla="*/ 0 w 130199"/>
                  <a:gd name="connsiteY4" fmla="*/ 63463 h 127248"/>
                  <a:gd name="connsiteX5" fmla="*/ 101445 w 130199"/>
                  <a:gd name="connsiteY5" fmla="*/ 63463 h 127248"/>
                  <a:gd name="connsiteX6" fmla="*/ 64886 w 130199"/>
                  <a:gd name="connsiteY6" fmla="*/ 26372 h 127248"/>
                  <a:gd name="connsiteX7" fmla="*/ 28648 w 130199"/>
                  <a:gd name="connsiteY7" fmla="*/ 63463 h 127248"/>
                  <a:gd name="connsiteX8" fmla="*/ 64886 w 130199"/>
                  <a:gd name="connsiteY8" fmla="*/ 100555 h 127248"/>
                  <a:gd name="connsiteX9" fmla="*/ 101445 w 130199"/>
                  <a:gd name="connsiteY9" fmla="*/ 63463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199" h="127248">
                    <a:moveTo>
                      <a:pt x="0" y="63463"/>
                    </a:moveTo>
                    <a:cubicBezTo>
                      <a:pt x="0" y="26800"/>
                      <a:pt x="29183" y="0"/>
                      <a:pt x="64993" y="0"/>
                    </a:cubicBezTo>
                    <a:cubicBezTo>
                      <a:pt x="100803" y="0"/>
                      <a:pt x="130200" y="26908"/>
                      <a:pt x="130200" y="63463"/>
                    </a:cubicBezTo>
                    <a:cubicBezTo>
                      <a:pt x="130200" y="100019"/>
                      <a:pt x="101552" y="127249"/>
                      <a:pt x="64993" y="127249"/>
                    </a:cubicBezTo>
                    <a:cubicBezTo>
                      <a:pt x="28434" y="127249"/>
                      <a:pt x="0" y="100127"/>
                      <a:pt x="0" y="63463"/>
                    </a:cubicBezTo>
                    <a:close/>
                    <a:moveTo>
                      <a:pt x="101445" y="63463"/>
                    </a:moveTo>
                    <a:cubicBezTo>
                      <a:pt x="101445" y="42023"/>
                      <a:pt x="85517" y="26372"/>
                      <a:pt x="64886" y="26372"/>
                    </a:cubicBezTo>
                    <a:cubicBezTo>
                      <a:pt x="44255" y="26372"/>
                      <a:pt x="28648" y="42023"/>
                      <a:pt x="28648" y="63463"/>
                    </a:cubicBezTo>
                    <a:cubicBezTo>
                      <a:pt x="28648" y="84904"/>
                      <a:pt x="44576" y="100555"/>
                      <a:pt x="64886" y="100555"/>
                    </a:cubicBezTo>
                    <a:cubicBezTo>
                      <a:pt x="85196" y="100555"/>
                      <a:pt x="101445" y="85118"/>
                      <a:pt x="101445" y="63463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3" name="Forme libre 92">
                <a:extLst>
                  <a:ext uri="{FF2B5EF4-FFF2-40B4-BE49-F238E27FC236}">
                    <a16:creationId xmlns:a16="http://schemas.microsoft.com/office/drawing/2014/main" id="{7C6DAC97-74AD-0731-A240-193B840262C2}"/>
                  </a:ext>
                </a:extLst>
              </p:cNvPr>
              <p:cNvSpPr/>
              <p:nvPr/>
            </p:nvSpPr>
            <p:spPr>
              <a:xfrm>
                <a:off x="10730700" y="5877097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7 w 117479"/>
                  <a:gd name="connsiteY7" fmla="*/ 123282 h 123282"/>
                  <a:gd name="connsiteX8" fmla="*/ 88297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538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5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7" y="123282"/>
                    </a:lnTo>
                    <a:lnTo>
                      <a:pt x="88297" y="57139"/>
                    </a:lnTo>
                    <a:cubicBezTo>
                      <a:pt x="88297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538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4" name="Forme libre 93">
                <a:extLst>
                  <a:ext uri="{FF2B5EF4-FFF2-40B4-BE49-F238E27FC236}">
                    <a16:creationId xmlns:a16="http://schemas.microsoft.com/office/drawing/2014/main" id="{DACC9078-62E2-C4EF-F0B6-43AE56601F94}"/>
                  </a:ext>
                </a:extLst>
              </p:cNvPr>
              <p:cNvSpPr/>
              <p:nvPr/>
            </p:nvSpPr>
            <p:spPr>
              <a:xfrm>
                <a:off x="10874689" y="5823604"/>
                <a:ext cx="36024" cy="176775"/>
              </a:xfrm>
              <a:custGeom>
                <a:avLst/>
                <a:gdLst>
                  <a:gd name="connsiteX0" fmla="*/ 0 w 36024"/>
                  <a:gd name="connsiteY0" fmla="*/ 18117 h 176775"/>
                  <a:gd name="connsiteX1" fmla="*/ 17745 w 36024"/>
                  <a:gd name="connsiteY1" fmla="*/ 0 h 176775"/>
                  <a:gd name="connsiteX2" fmla="*/ 36024 w 36024"/>
                  <a:gd name="connsiteY2" fmla="*/ 18117 h 176775"/>
                  <a:gd name="connsiteX3" fmla="*/ 17745 w 36024"/>
                  <a:gd name="connsiteY3" fmla="*/ 35913 h 176775"/>
                  <a:gd name="connsiteX4" fmla="*/ 0 w 36024"/>
                  <a:gd name="connsiteY4" fmla="*/ 18117 h 176775"/>
                  <a:gd name="connsiteX5" fmla="*/ 3100 w 36024"/>
                  <a:gd name="connsiteY5" fmla="*/ 57139 h 176775"/>
                  <a:gd name="connsiteX6" fmla="*/ 32497 w 36024"/>
                  <a:gd name="connsiteY6" fmla="*/ 57139 h 176775"/>
                  <a:gd name="connsiteX7" fmla="*/ 32497 w 36024"/>
                  <a:gd name="connsiteY7" fmla="*/ 176776 h 176775"/>
                  <a:gd name="connsiteX8" fmla="*/ 3100 w 36024"/>
                  <a:gd name="connsiteY8" fmla="*/ 176776 h 176775"/>
                  <a:gd name="connsiteX9" fmla="*/ 3100 w 36024"/>
                  <a:gd name="connsiteY9" fmla="*/ 57031 h 17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024" h="176775">
                    <a:moveTo>
                      <a:pt x="0" y="18117"/>
                    </a:moveTo>
                    <a:cubicBezTo>
                      <a:pt x="0" y="7933"/>
                      <a:pt x="8552" y="0"/>
                      <a:pt x="17745" y="0"/>
                    </a:cubicBezTo>
                    <a:cubicBezTo>
                      <a:pt x="27472" y="0"/>
                      <a:pt x="36024" y="8040"/>
                      <a:pt x="36024" y="18117"/>
                    </a:cubicBezTo>
                    <a:cubicBezTo>
                      <a:pt x="36024" y="28194"/>
                      <a:pt x="27686" y="35913"/>
                      <a:pt x="17745" y="35913"/>
                    </a:cubicBezTo>
                    <a:cubicBezTo>
                      <a:pt x="7803" y="35913"/>
                      <a:pt x="0" y="28087"/>
                      <a:pt x="0" y="18117"/>
                    </a:cubicBezTo>
                    <a:close/>
                    <a:moveTo>
                      <a:pt x="3100" y="57139"/>
                    </a:moveTo>
                    <a:lnTo>
                      <a:pt x="32497" y="57139"/>
                    </a:lnTo>
                    <a:lnTo>
                      <a:pt x="32497" y="176776"/>
                    </a:lnTo>
                    <a:lnTo>
                      <a:pt x="3100" y="176776"/>
                    </a:lnTo>
                    <a:lnTo>
                      <a:pt x="3100" y="57031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5" name="Forme libre 94">
                <a:extLst>
                  <a:ext uri="{FF2B5EF4-FFF2-40B4-BE49-F238E27FC236}">
                    <a16:creationId xmlns:a16="http://schemas.microsoft.com/office/drawing/2014/main" id="{632D0C7F-5A1E-0C95-2169-4CAB7D92CC3B}"/>
                  </a:ext>
                </a:extLst>
              </p:cNvPr>
              <p:cNvSpPr/>
              <p:nvPr/>
            </p:nvSpPr>
            <p:spPr>
              <a:xfrm>
                <a:off x="10931344" y="5876776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6" name="Forme libre 95">
                <a:extLst>
                  <a:ext uri="{FF2B5EF4-FFF2-40B4-BE49-F238E27FC236}">
                    <a16:creationId xmlns:a16="http://schemas.microsoft.com/office/drawing/2014/main" id="{06A29144-9931-A9FA-FB42-B3CBE0CE74E9}"/>
                  </a:ext>
                </a:extLst>
              </p:cNvPr>
              <p:cNvSpPr/>
              <p:nvPr/>
            </p:nvSpPr>
            <p:spPr>
              <a:xfrm>
                <a:off x="10077135" y="6080459"/>
                <a:ext cx="102727" cy="164018"/>
              </a:xfrm>
              <a:custGeom>
                <a:avLst/>
                <a:gdLst>
                  <a:gd name="connsiteX0" fmla="*/ 0 w 102727"/>
                  <a:gd name="connsiteY0" fmla="*/ 0 h 164018"/>
                  <a:gd name="connsiteX1" fmla="*/ 102727 w 102727"/>
                  <a:gd name="connsiteY1" fmla="*/ 0 h 164018"/>
                  <a:gd name="connsiteX2" fmla="*/ 102727 w 102727"/>
                  <a:gd name="connsiteY2" fmla="*/ 23584 h 164018"/>
                  <a:gd name="connsiteX3" fmla="*/ 30679 w 102727"/>
                  <a:gd name="connsiteY3" fmla="*/ 23584 h 164018"/>
                  <a:gd name="connsiteX4" fmla="*/ 30679 w 102727"/>
                  <a:gd name="connsiteY4" fmla="*/ 70432 h 164018"/>
                  <a:gd name="connsiteX5" fmla="*/ 94924 w 102727"/>
                  <a:gd name="connsiteY5" fmla="*/ 70432 h 164018"/>
                  <a:gd name="connsiteX6" fmla="*/ 94924 w 102727"/>
                  <a:gd name="connsiteY6" fmla="*/ 92837 h 164018"/>
                  <a:gd name="connsiteX7" fmla="*/ 30679 w 102727"/>
                  <a:gd name="connsiteY7" fmla="*/ 92837 h 164018"/>
                  <a:gd name="connsiteX8" fmla="*/ 30679 w 102727"/>
                  <a:gd name="connsiteY8" fmla="*/ 140434 h 164018"/>
                  <a:gd name="connsiteX9" fmla="*/ 102727 w 102727"/>
                  <a:gd name="connsiteY9" fmla="*/ 140434 h 164018"/>
                  <a:gd name="connsiteX10" fmla="*/ 102727 w 102727"/>
                  <a:gd name="connsiteY10" fmla="*/ 164019 h 164018"/>
                  <a:gd name="connsiteX11" fmla="*/ 0 w 102727"/>
                  <a:gd name="connsiteY11" fmla="*/ 164019 h 164018"/>
                  <a:gd name="connsiteX12" fmla="*/ 0 w 102727"/>
                  <a:gd name="connsiteY12" fmla="*/ 214 h 16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727" h="164018">
                    <a:moveTo>
                      <a:pt x="0" y="0"/>
                    </a:moveTo>
                    <a:lnTo>
                      <a:pt x="102727" y="0"/>
                    </a:lnTo>
                    <a:lnTo>
                      <a:pt x="102727" y="23584"/>
                    </a:lnTo>
                    <a:lnTo>
                      <a:pt x="30679" y="23584"/>
                    </a:lnTo>
                    <a:lnTo>
                      <a:pt x="30679" y="70432"/>
                    </a:lnTo>
                    <a:lnTo>
                      <a:pt x="94924" y="70432"/>
                    </a:lnTo>
                    <a:lnTo>
                      <a:pt x="94924" y="92837"/>
                    </a:lnTo>
                    <a:lnTo>
                      <a:pt x="30679" y="92837"/>
                    </a:lnTo>
                    <a:lnTo>
                      <a:pt x="30679" y="140434"/>
                    </a:lnTo>
                    <a:lnTo>
                      <a:pt x="102727" y="140434"/>
                    </a:lnTo>
                    <a:lnTo>
                      <a:pt x="102727" y="164019"/>
                    </a:lnTo>
                    <a:lnTo>
                      <a:pt x="0" y="164019"/>
                    </a:lnTo>
                    <a:lnTo>
                      <a:pt x="0" y="214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7" name="Forme libre 96">
                <a:extLst>
                  <a:ext uri="{FF2B5EF4-FFF2-40B4-BE49-F238E27FC236}">
                    <a16:creationId xmlns:a16="http://schemas.microsoft.com/office/drawing/2014/main" id="{B5612318-4DAF-4A69-D2A1-4B1E6AB50E52}"/>
                  </a:ext>
                </a:extLst>
              </p:cNvPr>
              <p:cNvSpPr/>
              <p:nvPr/>
            </p:nvSpPr>
            <p:spPr>
              <a:xfrm>
                <a:off x="10204235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8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8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8" name="Forme libre 97">
                <a:extLst>
                  <a:ext uri="{FF2B5EF4-FFF2-40B4-BE49-F238E27FC236}">
                    <a16:creationId xmlns:a16="http://schemas.microsoft.com/office/drawing/2014/main" id="{4B34F75C-0148-59F0-4B3E-5552143C2C31}"/>
                  </a:ext>
                </a:extLst>
              </p:cNvPr>
              <p:cNvSpPr/>
              <p:nvPr/>
            </p:nvSpPr>
            <p:spPr>
              <a:xfrm>
                <a:off x="10339031" y="6097183"/>
                <a:ext cx="88403" cy="150725"/>
              </a:xfrm>
              <a:custGeom>
                <a:avLst/>
                <a:gdLst>
                  <a:gd name="connsiteX0" fmla="*/ 88403 w 88403"/>
                  <a:gd name="connsiteY0" fmla="*/ 146652 h 150725"/>
                  <a:gd name="connsiteX1" fmla="*/ 64459 w 88403"/>
                  <a:gd name="connsiteY1" fmla="*/ 150726 h 150725"/>
                  <a:gd name="connsiteX2" fmla="*/ 17745 w 88403"/>
                  <a:gd name="connsiteY2" fmla="*/ 97446 h 150725"/>
                  <a:gd name="connsiteX3" fmla="*/ 17745 w 88403"/>
                  <a:gd name="connsiteY3" fmla="*/ 51778 h 150725"/>
                  <a:gd name="connsiteX4" fmla="*/ 0 w 88403"/>
                  <a:gd name="connsiteY4" fmla="*/ 51778 h 150725"/>
                  <a:gd name="connsiteX5" fmla="*/ 0 w 88403"/>
                  <a:gd name="connsiteY5" fmla="*/ 27551 h 150725"/>
                  <a:gd name="connsiteX6" fmla="*/ 19883 w 88403"/>
                  <a:gd name="connsiteY6" fmla="*/ 27551 h 150725"/>
                  <a:gd name="connsiteX7" fmla="*/ 24586 w 88403"/>
                  <a:gd name="connsiteY7" fmla="*/ 0 h 150725"/>
                  <a:gd name="connsiteX8" fmla="*/ 46179 w 88403"/>
                  <a:gd name="connsiteY8" fmla="*/ 0 h 150725"/>
                  <a:gd name="connsiteX9" fmla="*/ 46179 w 88403"/>
                  <a:gd name="connsiteY9" fmla="*/ 27551 h 150725"/>
                  <a:gd name="connsiteX10" fmla="*/ 83593 w 88403"/>
                  <a:gd name="connsiteY10" fmla="*/ 27551 h 150725"/>
                  <a:gd name="connsiteX11" fmla="*/ 83593 w 88403"/>
                  <a:gd name="connsiteY11" fmla="*/ 51778 h 150725"/>
                  <a:gd name="connsiteX12" fmla="*/ 46393 w 88403"/>
                  <a:gd name="connsiteY12" fmla="*/ 51778 h 150725"/>
                  <a:gd name="connsiteX13" fmla="*/ 46393 w 88403"/>
                  <a:gd name="connsiteY13" fmla="*/ 97661 h 150725"/>
                  <a:gd name="connsiteX14" fmla="*/ 69376 w 88403"/>
                  <a:gd name="connsiteY14" fmla="*/ 124569 h 150725"/>
                  <a:gd name="connsiteX15" fmla="*/ 85731 w 88403"/>
                  <a:gd name="connsiteY15" fmla="*/ 121031 h 150725"/>
                  <a:gd name="connsiteX16" fmla="*/ 88083 w 88403"/>
                  <a:gd name="connsiteY16" fmla="*/ 121031 h 150725"/>
                  <a:gd name="connsiteX17" fmla="*/ 88296 w 88403"/>
                  <a:gd name="connsiteY17" fmla="*/ 146759 h 15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8403" h="150725">
                    <a:moveTo>
                      <a:pt x="88403" y="146652"/>
                    </a:moveTo>
                    <a:cubicBezTo>
                      <a:pt x="81241" y="149547"/>
                      <a:pt x="72048" y="150726"/>
                      <a:pt x="64459" y="150726"/>
                    </a:cubicBezTo>
                    <a:cubicBezTo>
                      <a:pt x="34848" y="150726"/>
                      <a:pt x="17745" y="134538"/>
                      <a:pt x="17745" y="97446"/>
                    </a:cubicBezTo>
                    <a:lnTo>
                      <a:pt x="17745" y="51778"/>
                    </a:lnTo>
                    <a:lnTo>
                      <a:pt x="0" y="51778"/>
                    </a:lnTo>
                    <a:lnTo>
                      <a:pt x="0" y="27551"/>
                    </a:lnTo>
                    <a:lnTo>
                      <a:pt x="19883" y="27551"/>
                    </a:lnTo>
                    <a:lnTo>
                      <a:pt x="24586" y="0"/>
                    </a:lnTo>
                    <a:lnTo>
                      <a:pt x="46179" y="0"/>
                    </a:lnTo>
                    <a:lnTo>
                      <a:pt x="46179" y="27551"/>
                    </a:lnTo>
                    <a:lnTo>
                      <a:pt x="83593" y="27551"/>
                    </a:lnTo>
                    <a:lnTo>
                      <a:pt x="83593" y="51778"/>
                    </a:lnTo>
                    <a:lnTo>
                      <a:pt x="46393" y="51778"/>
                    </a:lnTo>
                    <a:lnTo>
                      <a:pt x="46393" y="97661"/>
                    </a:lnTo>
                    <a:cubicBezTo>
                      <a:pt x="46393" y="115992"/>
                      <a:pt x="53769" y="124569"/>
                      <a:pt x="69376" y="124569"/>
                    </a:cubicBezTo>
                    <a:cubicBezTo>
                      <a:pt x="76752" y="124569"/>
                      <a:pt x="82203" y="122639"/>
                      <a:pt x="85731" y="121031"/>
                    </a:cubicBezTo>
                    <a:lnTo>
                      <a:pt x="88083" y="121031"/>
                    </a:lnTo>
                    <a:lnTo>
                      <a:pt x="88296" y="146759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9" name="Forme libre 98">
                <a:extLst>
                  <a:ext uri="{FF2B5EF4-FFF2-40B4-BE49-F238E27FC236}">
                    <a16:creationId xmlns:a16="http://schemas.microsoft.com/office/drawing/2014/main" id="{CF5EECF8-F684-6D05-F86B-DCF35F4966B7}"/>
                  </a:ext>
                </a:extLst>
              </p:cNvPr>
              <p:cNvSpPr/>
              <p:nvPr/>
            </p:nvSpPr>
            <p:spPr>
              <a:xfrm>
                <a:off x="10446355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0" name="Forme libre 99">
                <a:extLst>
                  <a:ext uri="{FF2B5EF4-FFF2-40B4-BE49-F238E27FC236}">
                    <a16:creationId xmlns:a16="http://schemas.microsoft.com/office/drawing/2014/main" id="{8A0AA348-5BDF-8BD1-47B8-23AB9CD236BB}"/>
                  </a:ext>
                </a:extLst>
              </p:cNvPr>
              <p:cNvSpPr/>
              <p:nvPr/>
            </p:nvSpPr>
            <p:spPr>
              <a:xfrm>
                <a:off x="10521824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1" name="Forme libre 100">
                <a:extLst>
                  <a:ext uri="{FF2B5EF4-FFF2-40B4-BE49-F238E27FC236}">
                    <a16:creationId xmlns:a16="http://schemas.microsoft.com/office/drawing/2014/main" id="{3CB256A2-8EC9-6889-456A-FDA3A33136F9}"/>
                  </a:ext>
                </a:extLst>
              </p:cNvPr>
              <p:cNvSpPr/>
              <p:nvPr/>
            </p:nvSpPr>
            <p:spPr>
              <a:xfrm>
                <a:off x="10665493" y="6120981"/>
                <a:ext cx="130948" cy="172166"/>
              </a:xfrm>
              <a:custGeom>
                <a:avLst/>
                <a:gdLst>
                  <a:gd name="connsiteX0" fmla="*/ 0 w 130948"/>
                  <a:gd name="connsiteY0" fmla="*/ 3752 h 172166"/>
                  <a:gd name="connsiteX1" fmla="*/ 21379 w 130948"/>
                  <a:gd name="connsiteY1" fmla="*/ 3752 h 172166"/>
                  <a:gd name="connsiteX2" fmla="*/ 24265 w 130948"/>
                  <a:gd name="connsiteY2" fmla="*/ 21119 h 172166"/>
                  <a:gd name="connsiteX3" fmla="*/ 26190 w 130948"/>
                  <a:gd name="connsiteY3" fmla="*/ 21119 h 172166"/>
                  <a:gd name="connsiteX4" fmla="*/ 70017 w 130948"/>
                  <a:gd name="connsiteY4" fmla="*/ 0 h 172166"/>
                  <a:gd name="connsiteX5" fmla="*/ 130948 w 130948"/>
                  <a:gd name="connsiteY5" fmla="*/ 63463 h 172166"/>
                  <a:gd name="connsiteX6" fmla="*/ 69483 w 130948"/>
                  <a:gd name="connsiteY6" fmla="*/ 126927 h 172166"/>
                  <a:gd name="connsiteX7" fmla="*/ 30572 w 130948"/>
                  <a:gd name="connsiteY7" fmla="*/ 107952 h 172166"/>
                  <a:gd name="connsiteX8" fmla="*/ 28648 w 130948"/>
                  <a:gd name="connsiteY8" fmla="*/ 107952 h 172166"/>
                  <a:gd name="connsiteX9" fmla="*/ 28648 w 130948"/>
                  <a:gd name="connsiteY9" fmla="*/ 172166 h 172166"/>
                  <a:gd name="connsiteX10" fmla="*/ 0 w 130948"/>
                  <a:gd name="connsiteY10" fmla="*/ 172166 h 172166"/>
                  <a:gd name="connsiteX11" fmla="*/ 0 w 130948"/>
                  <a:gd name="connsiteY11" fmla="*/ 3752 h 172166"/>
                  <a:gd name="connsiteX12" fmla="*/ 102727 w 130948"/>
                  <a:gd name="connsiteY12" fmla="*/ 63678 h 172166"/>
                  <a:gd name="connsiteX13" fmla="*/ 65955 w 130948"/>
                  <a:gd name="connsiteY13" fmla="*/ 25836 h 172166"/>
                  <a:gd name="connsiteX14" fmla="*/ 28007 w 130948"/>
                  <a:gd name="connsiteY14" fmla="*/ 63678 h 172166"/>
                  <a:gd name="connsiteX15" fmla="*/ 65741 w 130948"/>
                  <a:gd name="connsiteY15" fmla="*/ 101199 h 172166"/>
                  <a:gd name="connsiteX16" fmla="*/ 102727 w 130948"/>
                  <a:gd name="connsiteY16" fmla="*/ 63678 h 172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2166">
                    <a:moveTo>
                      <a:pt x="0" y="3752"/>
                    </a:moveTo>
                    <a:lnTo>
                      <a:pt x="21379" y="3752"/>
                    </a:lnTo>
                    <a:lnTo>
                      <a:pt x="24265" y="21119"/>
                    </a:lnTo>
                    <a:lnTo>
                      <a:pt x="26190" y="21119"/>
                    </a:lnTo>
                    <a:cubicBezTo>
                      <a:pt x="32069" y="10613"/>
                      <a:pt x="47569" y="0"/>
                      <a:pt x="70017" y="0"/>
                    </a:cubicBezTo>
                    <a:cubicBezTo>
                      <a:pt x="106576" y="0"/>
                      <a:pt x="130948" y="27551"/>
                      <a:pt x="130948" y="63463"/>
                    </a:cubicBezTo>
                    <a:cubicBezTo>
                      <a:pt x="130948" y="99376"/>
                      <a:pt x="104652" y="126927"/>
                      <a:pt x="69483" y="126927"/>
                    </a:cubicBezTo>
                    <a:cubicBezTo>
                      <a:pt x="50989" y="126927"/>
                      <a:pt x="36238" y="117172"/>
                      <a:pt x="30572" y="107952"/>
                    </a:cubicBezTo>
                    <a:lnTo>
                      <a:pt x="28648" y="107952"/>
                    </a:lnTo>
                    <a:lnTo>
                      <a:pt x="28648" y="172166"/>
                    </a:lnTo>
                    <a:lnTo>
                      <a:pt x="0" y="172166"/>
                    </a:lnTo>
                    <a:lnTo>
                      <a:pt x="0" y="3752"/>
                    </a:lnTo>
                    <a:close/>
                    <a:moveTo>
                      <a:pt x="102727" y="63678"/>
                    </a:moveTo>
                    <a:cubicBezTo>
                      <a:pt x="102727" y="41058"/>
                      <a:pt x="86372" y="25836"/>
                      <a:pt x="65955" y="25836"/>
                    </a:cubicBezTo>
                    <a:cubicBezTo>
                      <a:pt x="44362" y="25836"/>
                      <a:pt x="28007" y="43202"/>
                      <a:pt x="28007" y="63678"/>
                    </a:cubicBezTo>
                    <a:cubicBezTo>
                      <a:pt x="28007" y="84153"/>
                      <a:pt x="43934" y="101199"/>
                      <a:pt x="65741" y="101199"/>
                    </a:cubicBezTo>
                    <a:cubicBezTo>
                      <a:pt x="86158" y="101199"/>
                      <a:pt x="102727" y="85761"/>
                      <a:pt x="102727" y="63678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2" name="Forme libre 101">
                <a:extLst>
                  <a:ext uri="{FF2B5EF4-FFF2-40B4-BE49-F238E27FC236}">
                    <a16:creationId xmlns:a16="http://schemas.microsoft.com/office/drawing/2014/main" id="{C890056B-EC4B-6588-8A9A-4B204C3944C7}"/>
                  </a:ext>
                </a:extLst>
              </p:cNvPr>
              <p:cNvSpPr/>
              <p:nvPr/>
            </p:nvSpPr>
            <p:spPr>
              <a:xfrm>
                <a:off x="10820599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89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89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89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89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3" name="Forme libre 102">
                <a:extLst>
                  <a:ext uri="{FF2B5EF4-FFF2-40B4-BE49-F238E27FC236}">
                    <a16:creationId xmlns:a16="http://schemas.microsoft.com/office/drawing/2014/main" id="{190C0E87-EFCA-7E70-E7CF-9E9838B8D87D}"/>
                  </a:ext>
                </a:extLst>
              </p:cNvPr>
              <p:cNvSpPr/>
              <p:nvPr/>
            </p:nvSpPr>
            <p:spPr>
              <a:xfrm>
                <a:off x="10895961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1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7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1" y="22405"/>
                      <a:pt x="120151" y="54030"/>
                    </a:cubicBezTo>
                    <a:cubicBezTo>
                      <a:pt x="120151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4" name="Forme libre 103">
                <a:extLst>
                  <a:ext uri="{FF2B5EF4-FFF2-40B4-BE49-F238E27FC236}">
                    <a16:creationId xmlns:a16="http://schemas.microsoft.com/office/drawing/2014/main" id="{B18B74F2-6557-49EA-AAC0-6B69AF98E898}"/>
                  </a:ext>
                </a:extLst>
              </p:cNvPr>
              <p:cNvSpPr/>
              <p:nvPr/>
            </p:nvSpPr>
            <p:spPr>
              <a:xfrm>
                <a:off x="11039737" y="6121196"/>
                <a:ext cx="117479" cy="123282"/>
              </a:xfrm>
              <a:custGeom>
                <a:avLst/>
                <a:gdLst>
                  <a:gd name="connsiteX0" fmla="*/ 0 w 117479"/>
                  <a:gd name="connsiteY0" fmla="*/ 3538 h 123282"/>
                  <a:gd name="connsiteX1" fmla="*/ 23517 w 117479"/>
                  <a:gd name="connsiteY1" fmla="*/ 3538 h 123282"/>
                  <a:gd name="connsiteX2" fmla="*/ 26403 w 117479"/>
                  <a:gd name="connsiteY2" fmla="*/ 19725 h 123282"/>
                  <a:gd name="connsiteX3" fmla="*/ 28327 w 117479"/>
                  <a:gd name="connsiteY3" fmla="*/ 19725 h 123282"/>
                  <a:gd name="connsiteX4" fmla="*/ 67452 w 117479"/>
                  <a:gd name="connsiteY4" fmla="*/ 0 h 123282"/>
                  <a:gd name="connsiteX5" fmla="*/ 117479 w 117479"/>
                  <a:gd name="connsiteY5" fmla="*/ 50706 h 123282"/>
                  <a:gd name="connsiteX6" fmla="*/ 117479 w 117479"/>
                  <a:gd name="connsiteY6" fmla="*/ 123282 h 123282"/>
                  <a:gd name="connsiteX7" fmla="*/ 88296 w 117479"/>
                  <a:gd name="connsiteY7" fmla="*/ 123282 h 123282"/>
                  <a:gd name="connsiteX8" fmla="*/ 88296 w 117479"/>
                  <a:gd name="connsiteY8" fmla="*/ 57139 h 123282"/>
                  <a:gd name="connsiteX9" fmla="*/ 59328 w 117479"/>
                  <a:gd name="connsiteY9" fmla="*/ 26264 h 123282"/>
                  <a:gd name="connsiteX10" fmla="*/ 29397 w 117479"/>
                  <a:gd name="connsiteY10" fmla="*/ 60462 h 123282"/>
                  <a:gd name="connsiteX11" fmla="*/ 29397 w 117479"/>
                  <a:gd name="connsiteY11" fmla="*/ 123282 h 123282"/>
                  <a:gd name="connsiteX12" fmla="*/ 0 w 117479"/>
                  <a:gd name="connsiteY12" fmla="*/ 123282 h 123282"/>
                  <a:gd name="connsiteX13" fmla="*/ 0 w 117479"/>
                  <a:gd name="connsiteY13" fmla="*/ 3645 h 1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479" h="123282">
                    <a:moveTo>
                      <a:pt x="0" y="3538"/>
                    </a:moveTo>
                    <a:lnTo>
                      <a:pt x="23517" y="3538"/>
                    </a:lnTo>
                    <a:lnTo>
                      <a:pt x="26403" y="19725"/>
                    </a:lnTo>
                    <a:lnTo>
                      <a:pt x="28327" y="19725"/>
                    </a:lnTo>
                    <a:cubicBezTo>
                      <a:pt x="34955" y="9219"/>
                      <a:pt x="47034" y="0"/>
                      <a:pt x="67452" y="0"/>
                    </a:cubicBezTo>
                    <a:cubicBezTo>
                      <a:pt x="99734" y="0"/>
                      <a:pt x="117479" y="20261"/>
                      <a:pt x="117479" y="50706"/>
                    </a:cubicBezTo>
                    <a:lnTo>
                      <a:pt x="117479" y="123282"/>
                    </a:lnTo>
                    <a:lnTo>
                      <a:pt x="88296" y="123282"/>
                    </a:lnTo>
                    <a:lnTo>
                      <a:pt x="88296" y="57139"/>
                    </a:lnTo>
                    <a:cubicBezTo>
                      <a:pt x="88296" y="37413"/>
                      <a:pt x="77179" y="26264"/>
                      <a:pt x="59328" y="26264"/>
                    </a:cubicBezTo>
                    <a:cubicBezTo>
                      <a:pt x="39445" y="26264"/>
                      <a:pt x="29397" y="42452"/>
                      <a:pt x="29397" y="60462"/>
                    </a:cubicBezTo>
                    <a:lnTo>
                      <a:pt x="29397" y="123282"/>
                    </a:lnTo>
                    <a:lnTo>
                      <a:pt x="0" y="123282"/>
                    </a:lnTo>
                    <a:lnTo>
                      <a:pt x="0" y="3645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5" name="Forme libre 104">
                <a:extLst>
                  <a:ext uri="{FF2B5EF4-FFF2-40B4-BE49-F238E27FC236}">
                    <a16:creationId xmlns:a16="http://schemas.microsoft.com/office/drawing/2014/main" id="{4313E407-21C3-27EE-E865-E22757041AFD}"/>
                  </a:ext>
                </a:extLst>
              </p:cNvPr>
              <p:cNvSpPr/>
              <p:nvPr/>
            </p:nvSpPr>
            <p:spPr>
              <a:xfrm>
                <a:off x="11179237" y="6077029"/>
                <a:ext cx="130948" cy="170986"/>
              </a:xfrm>
              <a:custGeom>
                <a:avLst/>
                <a:gdLst>
                  <a:gd name="connsiteX0" fmla="*/ 107 w 130948"/>
                  <a:gd name="connsiteY0" fmla="*/ 108595 h 170986"/>
                  <a:gd name="connsiteX1" fmla="*/ 62214 w 130948"/>
                  <a:gd name="connsiteY1" fmla="*/ 43953 h 170986"/>
                  <a:gd name="connsiteX2" fmla="*/ 100589 w 130948"/>
                  <a:gd name="connsiteY2" fmla="*/ 63463 h 170986"/>
                  <a:gd name="connsiteX3" fmla="*/ 102514 w 130948"/>
                  <a:gd name="connsiteY3" fmla="*/ 63463 h 170986"/>
                  <a:gd name="connsiteX4" fmla="*/ 102514 w 130948"/>
                  <a:gd name="connsiteY4" fmla="*/ 0 h 170986"/>
                  <a:gd name="connsiteX5" fmla="*/ 130948 w 130948"/>
                  <a:gd name="connsiteY5" fmla="*/ 0 h 170986"/>
                  <a:gd name="connsiteX6" fmla="*/ 130948 w 130948"/>
                  <a:gd name="connsiteY6" fmla="*/ 167449 h 170986"/>
                  <a:gd name="connsiteX7" fmla="*/ 111493 w 130948"/>
                  <a:gd name="connsiteY7" fmla="*/ 167449 h 170986"/>
                  <a:gd name="connsiteX8" fmla="*/ 107431 w 130948"/>
                  <a:gd name="connsiteY8" fmla="*/ 148903 h 170986"/>
                  <a:gd name="connsiteX9" fmla="*/ 105507 w 130948"/>
                  <a:gd name="connsiteY9" fmla="*/ 148903 h 170986"/>
                  <a:gd name="connsiteX10" fmla="*/ 62107 w 130948"/>
                  <a:gd name="connsiteY10" fmla="*/ 170987 h 170986"/>
                  <a:gd name="connsiteX11" fmla="*/ 0 w 130948"/>
                  <a:gd name="connsiteY11" fmla="*/ 108703 h 170986"/>
                  <a:gd name="connsiteX12" fmla="*/ 103048 w 130948"/>
                  <a:gd name="connsiteY12" fmla="*/ 107631 h 170986"/>
                  <a:gd name="connsiteX13" fmla="*/ 65314 w 130948"/>
                  <a:gd name="connsiteY13" fmla="*/ 69788 h 170986"/>
                  <a:gd name="connsiteX14" fmla="*/ 28541 w 130948"/>
                  <a:gd name="connsiteY14" fmla="*/ 107631 h 170986"/>
                  <a:gd name="connsiteX15" fmla="*/ 65527 w 130948"/>
                  <a:gd name="connsiteY15" fmla="*/ 145151 h 170986"/>
                  <a:gd name="connsiteX16" fmla="*/ 102941 w 130948"/>
                  <a:gd name="connsiteY16" fmla="*/ 107631 h 1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8" h="170986">
                    <a:moveTo>
                      <a:pt x="107" y="108595"/>
                    </a:moveTo>
                    <a:cubicBezTo>
                      <a:pt x="107" y="72468"/>
                      <a:pt x="25014" y="43953"/>
                      <a:pt x="62214" y="43953"/>
                    </a:cubicBezTo>
                    <a:cubicBezTo>
                      <a:pt x="81134" y="43953"/>
                      <a:pt x="93534" y="52958"/>
                      <a:pt x="100589" y="63463"/>
                    </a:cubicBezTo>
                    <a:lnTo>
                      <a:pt x="102514" y="63463"/>
                    </a:lnTo>
                    <a:lnTo>
                      <a:pt x="102514" y="0"/>
                    </a:lnTo>
                    <a:lnTo>
                      <a:pt x="130948" y="0"/>
                    </a:lnTo>
                    <a:lnTo>
                      <a:pt x="130948" y="167449"/>
                    </a:lnTo>
                    <a:lnTo>
                      <a:pt x="111493" y="167449"/>
                    </a:lnTo>
                    <a:lnTo>
                      <a:pt x="107431" y="148903"/>
                    </a:lnTo>
                    <a:lnTo>
                      <a:pt x="105507" y="148903"/>
                    </a:lnTo>
                    <a:cubicBezTo>
                      <a:pt x="97917" y="161553"/>
                      <a:pt x="82310" y="170987"/>
                      <a:pt x="62107" y="170987"/>
                    </a:cubicBezTo>
                    <a:cubicBezTo>
                      <a:pt x="24907" y="170987"/>
                      <a:pt x="0" y="143436"/>
                      <a:pt x="0" y="108703"/>
                    </a:cubicBezTo>
                    <a:close/>
                    <a:moveTo>
                      <a:pt x="103048" y="107631"/>
                    </a:moveTo>
                    <a:cubicBezTo>
                      <a:pt x="103048" y="87155"/>
                      <a:pt x="86907" y="69788"/>
                      <a:pt x="65314" y="69788"/>
                    </a:cubicBezTo>
                    <a:cubicBezTo>
                      <a:pt x="43721" y="69788"/>
                      <a:pt x="28541" y="85011"/>
                      <a:pt x="28541" y="107631"/>
                    </a:cubicBezTo>
                    <a:cubicBezTo>
                      <a:pt x="28541" y="130250"/>
                      <a:pt x="44896" y="145151"/>
                      <a:pt x="65527" y="145151"/>
                    </a:cubicBezTo>
                    <a:cubicBezTo>
                      <a:pt x="87334" y="145151"/>
                      <a:pt x="102941" y="127034"/>
                      <a:pt x="102941" y="107631"/>
                    </a:cubicBez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6" name="Forme libre 105">
                <a:extLst>
                  <a:ext uri="{FF2B5EF4-FFF2-40B4-BE49-F238E27FC236}">
                    <a16:creationId xmlns:a16="http://schemas.microsoft.com/office/drawing/2014/main" id="{566615E1-1DC9-0B4B-C315-73CE20E25DC4}"/>
                  </a:ext>
                </a:extLst>
              </p:cNvPr>
              <p:cNvSpPr/>
              <p:nvPr/>
            </p:nvSpPr>
            <p:spPr>
              <a:xfrm>
                <a:off x="11341826" y="6121196"/>
                <a:ext cx="67451" cy="123067"/>
              </a:xfrm>
              <a:custGeom>
                <a:avLst/>
                <a:gdLst>
                  <a:gd name="connsiteX0" fmla="*/ 0 w 67451"/>
                  <a:gd name="connsiteY0" fmla="*/ 3538 h 123067"/>
                  <a:gd name="connsiteX1" fmla="*/ 22555 w 67451"/>
                  <a:gd name="connsiteY1" fmla="*/ 3538 h 123067"/>
                  <a:gd name="connsiteX2" fmla="*/ 25655 w 67451"/>
                  <a:gd name="connsiteY2" fmla="*/ 19725 h 123067"/>
                  <a:gd name="connsiteX3" fmla="*/ 27365 w 67451"/>
                  <a:gd name="connsiteY3" fmla="*/ 19725 h 123067"/>
                  <a:gd name="connsiteX4" fmla="*/ 63390 w 67451"/>
                  <a:gd name="connsiteY4" fmla="*/ 0 h 123067"/>
                  <a:gd name="connsiteX5" fmla="*/ 67452 w 67451"/>
                  <a:gd name="connsiteY5" fmla="*/ 0 h 123067"/>
                  <a:gd name="connsiteX6" fmla="*/ 67452 w 67451"/>
                  <a:gd name="connsiteY6" fmla="*/ 27551 h 123067"/>
                  <a:gd name="connsiteX7" fmla="*/ 63390 w 67451"/>
                  <a:gd name="connsiteY7" fmla="*/ 27551 h 123067"/>
                  <a:gd name="connsiteX8" fmla="*/ 28541 w 67451"/>
                  <a:gd name="connsiteY8" fmla="*/ 64857 h 123067"/>
                  <a:gd name="connsiteX9" fmla="*/ 28541 w 67451"/>
                  <a:gd name="connsiteY9" fmla="*/ 123068 h 123067"/>
                  <a:gd name="connsiteX10" fmla="*/ 107 w 67451"/>
                  <a:gd name="connsiteY10" fmla="*/ 123068 h 123067"/>
                  <a:gd name="connsiteX11" fmla="*/ 107 w 67451"/>
                  <a:gd name="connsiteY11" fmla="*/ 3430 h 1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51" h="123067">
                    <a:moveTo>
                      <a:pt x="0" y="3538"/>
                    </a:moveTo>
                    <a:lnTo>
                      <a:pt x="22555" y="3538"/>
                    </a:lnTo>
                    <a:lnTo>
                      <a:pt x="25655" y="19725"/>
                    </a:lnTo>
                    <a:lnTo>
                      <a:pt x="27365" y="19725"/>
                    </a:lnTo>
                    <a:cubicBezTo>
                      <a:pt x="34207" y="8791"/>
                      <a:pt x="47248" y="214"/>
                      <a:pt x="63390" y="0"/>
                    </a:cubicBezTo>
                    <a:lnTo>
                      <a:pt x="67452" y="0"/>
                    </a:lnTo>
                    <a:lnTo>
                      <a:pt x="67452" y="27551"/>
                    </a:lnTo>
                    <a:lnTo>
                      <a:pt x="63390" y="27551"/>
                    </a:lnTo>
                    <a:cubicBezTo>
                      <a:pt x="44896" y="27551"/>
                      <a:pt x="28541" y="39450"/>
                      <a:pt x="28541" y="64857"/>
                    </a:cubicBezTo>
                    <a:lnTo>
                      <a:pt x="28541" y="123068"/>
                    </a:lnTo>
                    <a:lnTo>
                      <a:pt x="107" y="123068"/>
                    </a:lnTo>
                    <a:lnTo>
                      <a:pt x="107" y="3430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7" name="Forme libre 106">
                <a:extLst>
                  <a:ext uri="{FF2B5EF4-FFF2-40B4-BE49-F238E27FC236}">
                    <a16:creationId xmlns:a16="http://schemas.microsoft.com/office/drawing/2014/main" id="{75ED3E36-06E4-C76A-4BD7-48FD7BB35B7D}"/>
                  </a:ext>
                </a:extLst>
              </p:cNvPr>
              <p:cNvSpPr/>
              <p:nvPr/>
            </p:nvSpPr>
            <p:spPr>
              <a:xfrm>
                <a:off x="11417188" y="6120767"/>
                <a:ext cx="120151" cy="127248"/>
              </a:xfrm>
              <a:custGeom>
                <a:avLst/>
                <a:gdLst>
                  <a:gd name="connsiteX0" fmla="*/ 117372 w 120151"/>
                  <a:gd name="connsiteY0" fmla="*/ 73112 h 127248"/>
                  <a:gd name="connsiteX1" fmla="*/ 27259 w 120151"/>
                  <a:gd name="connsiteY1" fmla="*/ 73112 h 127248"/>
                  <a:gd name="connsiteX2" fmla="*/ 70231 w 120151"/>
                  <a:gd name="connsiteY2" fmla="*/ 103986 h 127248"/>
                  <a:gd name="connsiteX3" fmla="*/ 110531 w 120151"/>
                  <a:gd name="connsiteY3" fmla="*/ 95195 h 127248"/>
                  <a:gd name="connsiteX4" fmla="*/ 112883 w 120151"/>
                  <a:gd name="connsiteY4" fmla="*/ 95195 h 127248"/>
                  <a:gd name="connsiteX5" fmla="*/ 112883 w 120151"/>
                  <a:gd name="connsiteY5" fmla="*/ 116314 h 127248"/>
                  <a:gd name="connsiteX6" fmla="*/ 65955 w 120151"/>
                  <a:gd name="connsiteY6" fmla="*/ 127249 h 127248"/>
                  <a:gd name="connsiteX7" fmla="*/ 0 w 120151"/>
                  <a:gd name="connsiteY7" fmla="*/ 63785 h 127248"/>
                  <a:gd name="connsiteX8" fmla="*/ 62107 w 120151"/>
                  <a:gd name="connsiteY8" fmla="*/ 0 h 127248"/>
                  <a:gd name="connsiteX9" fmla="*/ 120152 w 120151"/>
                  <a:gd name="connsiteY9" fmla="*/ 54030 h 127248"/>
                  <a:gd name="connsiteX10" fmla="*/ 117265 w 120151"/>
                  <a:gd name="connsiteY10" fmla="*/ 73004 h 127248"/>
                  <a:gd name="connsiteX11" fmla="*/ 95565 w 120151"/>
                  <a:gd name="connsiteY11" fmla="*/ 50706 h 127248"/>
                  <a:gd name="connsiteX12" fmla="*/ 62321 w 120151"/>
                  <a:gd name="connsiteY12" fmla="*/ 21655 h 127248"/>
                  <a:gd name="connsiteX13" fmla="*/ 27259 w 120151"/>
                  <a:gd name="connsiteY13" fmla="*/ 53279 h 127248"/>
                  <a:gd name="connsiteX14" fmla="*/ 95565 w 120151"/>
                  <a:gd name="connsiteY14" fmla="*/ 53279 h 127248"/>
                  <a:gd name="connsiteX15" fmla="*/ 95565 w 120151"/>
                  <a:gd name="connsiteY15" fmla="*/ 50706 h 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151" h="127248">
                    <a:moveTo>
                      <a:pt x="117372" y="73112"/>
                    </a:moveTo>
                    <a:lnTo>
                      <a:pt x="27259" y="73112"/>
                    </a:lnTo>
                    <a:cubicBezTo>
                      <a:pt x="31000" y="95946"/>
                      <a:pt x="50028" y="103986"/>
                      <a:pt x="70231" y="103986"/>
                    </a:cubicBezTo>
                    <a:cubicBezTo>
                      <a:pt x="85838" y="103986"/>
                      <a:pt x="97703" y="101413"/>
                      <a:pt x="110531" y="95195"/>
                    </a:cubicBezTo>
                    <a:lnTo>
                      <a:pt x="112883" y="95195"/>
                    </a:lnTo>
                    <a:lnTo>
                      <a:pt x="112883" y="116314"/>
                    </a:lnTo>
                    <a:cubicBezTo>
                      <a:pt x="99414" y="124140"/>
                      <a:pt x="84662" y="127249"/>
                      <a:pt x="65955" y="127249"/>
                    </a:cubicBezTo>
                    <a:cubicBezTo>
                      <a:pt x="26403" y="127249"/>
                      <a:pt x="0" y="102485"/>
                      <a:pt x="0" y="63785"/>
                    </a:cubicBezTo>
                    <a:cubicBezTo>
                      <a:pt x="0" y="25085"/>
                      <a:pt x="27472" y="0"/>
                      <a:pt x="62107" y="0"/>
                    </a:cubicBezTo>
                    <a:cubicBezTo>
                      <a:pt x="96741" y="0"/>
                      <a:pt x="120152" y="22405"/>
                      <a:pt x="120152" y="54030"/>
                    </a:cubicBezTo>
                    <a:cubicBezTo>
                      <a:pt x="120152" y="59926"/>
                      <a:pt x="119403" y="67323"/>
                      <a:pt x="117265" y="73004"/>
                    </a:cubicBezTo>
                    <a:close/>
                    <a:moveTo>
                      <a:pt x="95565" y="50706"/>
                    </a:moveTo>
                    <a:cubicBezTo>
                      <a:pt x="94817" y="34519"/>
                      <a:pt x="83272" y="21655"/>
                      <a:pt x="62321" y="21655"/>
                    </a:cubicBezTo>
                    <a:cubicBezTo>
                      <a:pt x="45752" y="21655"/>
                      <a:pt x="31000" y="31196"/>
                      <a:pt x="27259" y="53279"/>
                    </a:cubicBezTo>
                    <a:lnTo>
                      <a:pt x="95565" y="53279"/>
                    </a:lnTo>
                    <a:lnTo>
                      <a:pt x="95565" y="50706"/>
                    </a:lnTo>
                    <a:close/>
                  </a:path>
                </a:pathLst>
              </a:custGeom>
              <a:grpFill/>
              <a:ln w="10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120BA50-3E1A-CD90-F28A-7852E55376CA}"/>
                </a:ext>
              </a:extLst>
            </p:cNvPr>
            <p:cNvSpPr/>
            <p:nvPr/>
          </p:nvSpPr>
          <p:spPr>
            <a:xfrm>
              <a:off x="9038423" y="5836253"/>
              <a:ext cx="617112" cy="408010"/>
            </a:xfrm>
            <a:custGeom>
              <a:avLst/>
              <a:gdLst>
                <a:gd name="connsiteX0" fmla="*/ 483492 w 617112"/>
                <a:gd name="connsiteY0" fmla="*/ 0 h 408010"/>
                <a:gd name="connsiteX1" fmla="*/ 419675 w 617112"/>
                <a:gd name="connsiteY1" fmla="*/ 179027 h 408010"/>
                <a:gd name="connsiteX2" fmla="*/ 347093 w 617112"/>
                <a:gd name="connsiteY2" fmla="*/ 0 h 408010"/>
                <a:gd name="connsiteX3" fmla="*/ 308503 w 617112"/>
                <a:gd name="connsiteY3" fmla="*/ 0 h 408010"/>
                <a:gd name="connsiteX4" fmla="*/ 270020 w 617112"/>
                <a:gd name="connsiteY4" fmla="*/ 0 h 408010"/>
                <a:gd name="connsiteX5" fmla="*/ 197438 w 617112"/>
                <a:gd name="connsiteY5" fmla="*/ 179027 h 408010"/>
                <a:gd name="connsiteX6" fmla="*/ 133621 w 617112"/>
                <a:gd name="connsiteY6" fmla="*/ 0 h 408010"/>
                <a:gd name="connsiteX7" fmla="*/ 0 w 617112"/>
                <a:gd name="connsiteY7" fmla="*/ 0 h 408010"/>
                <a:gd name="connsiteX8" fmla="*/ 155107 w 617112"/>
                <a:gd name="connsiteY8" fmla="*/ 408010 h 408010"/>
                <a:gd name="connsiteX9" fmla="*/ 225979 w 617112"/>
                <a:gd name="connsiteY9" fmla="*/ 408010 h 408010"/>
                <a:gd name="connsiteX10" fmla="*/ 308503 w 617112"/>
                <a:gd name="connsiteY10" fmla="*/ 205184 h 408010"/>
                <a:gd name="connsiteX11" fmla="*/ 391134 w 617112"/>
                <a:gd name="connsiteY11" fmla="*/ 408010 h 408010"/>
                <a:gd name="connsiteX12" fmla="*/ 462006 w 617112"/>
                <a:gd name="connsiteY12" fmla="*/ 408010 h 408010"/>
                <a:gd name="connsiteX13" fmla="*/ 617113 w 617112"/>
                <a:gd name="connsiteY13" fmla="*/ 0 h 408010"/>
                <a:gd name="connsiteX14" fmla="*/ 483492 w 617112"/>
                <a:gd name="connsiteY14" fmla="*/ 0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7112" h="408010">
                  <a:moveTo>
                    <a:pt x="483492" y="0"/>
                  </a:moveTo>
                  <a:lnTo>
                    <a:pt x="419675" y="179027"/>
                  </a:lnTo>
                  <a:lnTo>
                    <a:pt x="347093" y="0"/>
                  </a:lnTo>
                  <a:lnTo>
                    <a:pt x="308503" y="0"/>
                  </a:lnTo>
                  <a:lnTo>
                    <a:pt x="270020" y="0"/>
                  </a:lnTo>
                  <a:lnTo>
                    <a:pt x="197438" y="179027"/>
                  </a:lnTo>
                  <a:lnTo>
                    <a:pt x="133621" y="0"/>
                  </a:lnTo>
                  <a:lnTo>
                    <a:pt x="0" y="0"/>
                  </a:lnTo>
                  <a:lnTo>
                    <a:pt x="155107" y="408010"/>
                  </a:lnTo>
                  <a:lnTo>
                    <a:pt x="225979" y="408010"/>
                  </a:lnTo>
                  <a:lnTo>
                    <a:pt x="308503" y="205184"/>
                  </a:lnTo>
                  <a:lnTo>
                    <a:pt x="391134" y="408010"/>
                  </a:lnTo>
                  <a:lnTo>
                    <a:pt x="462006" y="408010"/>
                  </a:lnTo>
                  <a:lnTo>
                    <a:pt x="617113" y="0"/>
                  </a:lnTo>
                  <a:lnTo>
                    <a:pt x="483492" y="0"/>
                  </a:lnTo>
                  <a:close/>
                </a:path>
              </a:pathLst>
            </a:custGeom>
            <a:grpFill/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8708BA66-8DA1-C818-C2E0-C1A7A3C605B4}"/>
                </a:ext>
              </a:extLst>
            </p:cNvPr>
            <p:cNvSpPr/>
            <p:nvPr/>
          </p:nvSpPr>
          <p:spPr>
            <a:xfrm>
              <a:off x="9677022" y="5836253"/>
              <a:ext cx="277075" cy="408010"/>
            </a:xfrm>
            <a:custGeom>
              <a:avLst/>
              <a:gdLst>
                <a:gd name="connsiteX0" fmla="*/ 277076 w 277075"/>
                <a:gd name="connsiteY0" fmla="*/ 107631 h 408010"/>
                <a:gd name="connsiteX1" fmla="*/ 277076 w 277075"/>
                <a:gd name="connsiteY1" fmla="*/ 0 h 408010"/>
                <a:gd name="connsiteX2" fmla="*/ 0 w 277075"/>
                <a:gd name="connsiteY2" fmla="*/ 0 h 408010"/>
                <a:gd name="connsiteX3" fmla="*/ 0 w 277075"/>
                <a:gd name="connsiteY3" fmla="*/ 408010 h 408010"/>
                <a:gd name="connsiteX4" fmla="*/ 277076 w 277075"/>
                <a:gd name="connsiteY4" fmla="*/ 408010 h 408010"/>
                <a:gd name="connsiteX5" fmla="*/ 277076 w 277075"/>
                <a:gd name="connsiteY5" fmla="*/ 300594 h 408010"/>
                <a:gd name="connsiteX6" fmla="*/ 122717 w 277075"/>
                <a:gd name="connsiteY6" fmla="*/ 300594 h 408010"/>
                <a:gd name="connsiteX7" fmla="*/ 122717 w 277075"/>
                <a:gd name="connsiteY7" fmla="*/ 257713 h 408010"/>
                <a:gd name="connsiteX8" fmla="*/ 260293 w 277075"/>
                <a:gd name="connsiteY8" fmla="*/ 257713 h 408010"/>
                <a:gd name="connsiteX9" fmla="*/ 260293 w 277075"/>
                <a:gd name="connsiteY9" fmla="*/ 150297 h 408010"/>
                <a:gd name="connsiteX10" fmla="*/ 122717 w 277075"/>
                <a:gd name="connsiteY10" fmla="*/ 150297 h 408010"/>
                <a:gd name="connsiteX11" fmla="*/ 122717 w 277075"/>
                <a:gd name="connsiteY11" fmla="*/ 107631 h 408010"/>
                <a:gd name="connsiteX12" fmla="*/ 277076 w 277075"/>
                <a:gd name="connsiteY12" fmla="*/ 107631 h 40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7075" h="408010">
                  <a:moveTo>
                    <a:pt x="277076" y="107631"/>
                  </a:moveTo>
                  <a:lnTo>
                    <a:pt x="277076" y="0"/>
                  </a:lnTo>
                  <a:lnTo>
                    <a:pt x="0" y="0"/>
                  </a:lnTo>
                  <a:lnTo>
                    <a:pt x="0" y="408010"/>
                  </a:lnTo>
                  <a:lnTo>
                    <a:pt x="277076" y="408010"/>
                  </a:lnTo>
                  <a:lnTo>
                    <a:pt x="277076" y="300594"/>
                  </a:lnTo>
                  <a:lnTo>
                    <a:pt x="122717" y="300594"/>
                  </a:lnTo>
                  <a:lnTo>
                    <a:pt x="122717" y="257713"/>
                  </a:lnTo>
                  <a:lnTo>
                    <a:pt x="260293" y="257713"/>
                  </a:lnTo>
                  <a:lnTo>
                    <a:pt x="260293" y="150297"/>
                  </a:lnTo>
                  <a:lnTo>
                    <a:pt x="122717" y="150297"/>
                  </a:lnTo>
                  <a:lnTo>
                    <a:pt x="122717" y="107631"/>
                  </a:lnTo>
                  <a:lnTo>
                    <a:pt x="277076" y="107631"/>
                  </a:lnTo>
                  <a:close/>
                </a:path>
              </a:pathLst>
            </a:custGeom>
            <a:grpFill/>
            <a:ln w="10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5721484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us-titre chapitre Prêts &amp; Garan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BADB6E-EF83-2B69-820F-9025871EA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749" y="4086253"/>
            <a:ext cx="5463251" cy="165040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fr-FR" dirty="0"/>
              <a:t>Sous-titre chapitre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5C4E9A7C-048A-DC3E-9761-DD0F089D6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482" y="6369834"/>
            <a:ext cx="11016000" cy="218570"/>
          </a:xfrm>
          <a:prstGeom prst="rect">
            <a:avLst/>
          </a:prstGeom>
        </p:spPr>
      </p:pic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0362F11F-5605-F350-DE8F-C1F02B079091}"/>
              </a:ext>
            </a:extLst>
          </p:cNvPr>
          <p:cNvSpPr/>
          <p:nvPr/>
        </p:nvSpPr>
        <p:spPr>
          <a:xfrm>
            <a:off x="-1" y="0"/>
            <a:ext cx="840621" cy="2632836"/>
          </a:xfrm>
          <a:custGeom>
            <a:avLst/>
            <a:gdLst>
              <a:gd name="connsiteX0" fmla="*/ 714895 w 789709"/>
              <a:gd name="connsiteY0" fmla="*/ 16625 h 2601883"/>
              <a:gd name="connsiteX1" fmla="*/ 0 w 789709"/>
              <a:gd name="connsiteY1" fmla="*/ 2394065 h 2601883"/>
              <a:gd name="connsiteX2" fmla="*/ 0 w 789709"/>
              <a:gd name="connsiteY2" fmla="*/ 2601883 h 2601883"/>
              <a:gd name="connsiteX3" fmla="*/ 789709 w 789709"/>
              <a:gd name="connsiteY3" fmla="*/ 0 h 2601883"/>
              <a:gd name="connsiteX4" fmla="*/ 714895 w 789709"/>
              <a:gd name="connsiteY4" fmla="*/ 16625 h 2601883"/>
              <a:gd name="connsiteX0" fmla="*/ 714895 w 789709"/>
              <a:gd name="connsiteY0" fmla="*/ 0 h 2606194"/>
              <a:gd name="connsiteX1" fmla="*/ 0 w 789709"/>
              <a:gd name="connsiteY1" fmla="*/ 2398376 h 2606194"/>
              <a:gd name="connsiteX2" fmla="*/ 0 w 789709"/>
              <a:gd name="connsiteY2" fmla="*/ 2606194 h 2606194"/>
              <a:gd name="connsiteX3" fmla="*/ 789709 w 789709"/>
              <a:gd name="connsiteY3" fmla="*/ 4311 h 2606194"/>
              <a:gd name="connsiteX4" fmla="*/ 714895 w 789709"/>
              <a:gd name="connsiteY4" fmla="*/ 0 h 2606194"/>
              <a:gd name="connsiteX0" fmla="*/ 714895 w 793310"/>
              <a:gd name="connsiteY0" fmla="*/ 3280 h 2609474"/>
              <a:gd name="connsiteX1" fmla="*/ 0 w 793310"/>
              <a:gd name="connsiteY1" fmla="*/ 2401656 h 2609474"/>
              <a:gd name="connsiteX2" fmla="*/ 0 w 793310"/>
              <a:gd name="connsiteY2" fmla="*/ 2609474 h 2609474"/>
              <a:gd name="connsiteX3" fmla="*/ 793310 w 793310"/>
              <a:gd name="connsiteY3" fmla="*/ 0 h 2609474"/>
              <a:gd name="connsiteX4" fmla="*/ 714895 w 793310"/>
              <a:gd name="connsiteY4" fmla="*/ 3280 h 2609474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3 h 2606194"/>
              <a:gd name="connsiteX4" fmla="*/ 714895 w 790358"/>
              <a:gd name="connsiteY4" fmla="*/ 0 h 2606194"/>
              <a:gd name="connsiteX0" fmla="*/ 714895 w 793310"/>
              <a:gd name="connsiteY0" fmla="*/ 12612 h 2618806"/>
              <a:gd name="connsiteX1" fmla="*/ 0 w 793310"/>
              <a:gd name="connsiteY1" fmla="*/ 2410988 h 2618806"/>
              <a:gd name="connsiteX2" fmla="*/ 0 w 793310"/>
              <a:gd name="connsiteY2" fmla="*/ 2618806 h 2618806"/>
              <a:gd name="connsiteX3" fmla="*/ 793310 w 793310"/>
              <a:gd name="connsiteY3" fmla="*/ 0 h 2618806"/>
              <a:gd name="connsiteX4" fmla="*/ 714895 w 793310"/>
              <a:gd name="connsiteY4" fmla="*/ 12612 h 2618806"/>
              <a:gd name="connsiteX0" fmla="*/ 714895 w 796262"/>
              <a:gd name="connsiteY0" fmla="*/ 0 h 2606194"/>
              <a:gd name="connsiteX1" fmla="*/ 0 w 796262"/>
              <a:gd name="connsiteY1" fmla="*/ 2398376 h 2606194"/>
              <a:gd name="connsiteX2" fmla="*/ 0 w 796262"/>
              <a:gd name="connsiteY2" fmla="*/ 2606194 h 2606194"/>
              <a:gd name="connsiteX3" fmla="*/ 796262 w 796262"/>
              <a:gd name="connsiteY3" fmla="*/ 15387 h 2606194"/>
              <a:gd name="connsiteX4" fmla="*/ 714895 w 796262"/>
              <a:gd name="connsiteY4" fmla="*/ 0 h 2606194"/>
              <a:gd name="connsiteX0" fmla="*/ 714895 w 799214"/>
              <a:gd name="connsiteY0" fmla="*/ 15723 h 2621917"/>
              <a:gd name="connsiteX1" fmla="*/ 0 w 799214"/>
              <a:gd name="connsiteY1" fmla="*/ 2414099 h 2621917"/>
              <a:gd name="connsiteX2" fmla="*/ 0 w 799214"/>
              <a:gd name="connsiteY2" fmla="*/ 2621917 h 2621917"/>
              <a:gd name="connsiteX3" fmla="*/ 799214 w 799214"/>
              <a:gd name="connsiteY3" fmla="*/ 0 h 2621917"/>
              <a:gd name="connsiteX4" fmla="*/ 714895 w 799214"/>
              <a:gd name="connsiteY4" fmla="*/ 15723 h 2621917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5 h 2606194"/>
              <a:gd name="connsiteX4" fmla="*/ 714895 w 790358"/>
              <a:gd name="connsiteY4" fmla="*/ 0 h 2606194"/>
              <a:gd name="connsiteX0" fmla="*/ 714895 w 793087"/>
              <a:gd name="connsiteY0" fmla="*/ 11202 h 2617396"/>
              <a:gd name="connsiteX1" fmla="*/ 0 w 793087"/>
              <a:gd name="connsiteY1" fmla="*/ 2409578 h 2617396"/>
              <a:gd name="connsiteX2" fmla="*/ 0 w 793087"/>
              <a:gd name="connsiteY2" fmla="*/ 2617396 h 2617396"/>
              <a:gd name="connsiteX3" fmla="*/ 793087 w 793087"/>
              <a:gd name="connsiteY3" fmla="*/ 0 h 2617396"/>
              <a:gd name="connsiteX4" fmla="*/ 714895 w 793087"/>
              <a:gd name="connsiteY4" fmla="*/ 11202 h 2617396"/>
              <a:gd name="connsiteX0" fmla="*/ 714896 w 793087"/>
              <a:gd name="connsiteY0" fmla="*/ 0 h 2617699"/>
              <a:gd name="connsiteX1" fmla="*/ 0 w 793087"/>
              <a:gd name="connsiteY1" fmla="*/ 2409881 h 2617699"/>
              <a:gd name="connsiteX2" fmla="*/ 0 w 793087"/>
              <a:gd name="connsiteY2" fmla="*/ 2617699 h 2617699"/>
              <a:gd name="connsiteX3" fmla="*/ 793087 w 793087"/>
              <a:gd name="connsiteY3" fmla="*/ 303 h 2617699"/>
              <a:gd name="connsiteX4" fmla="*/ 714896 w 793087"/>
              <a:gd name="connsiteY4" fmla="*/ 0 h 261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3087" h="2617699">
                <a:moveTo>
                  <a:pt x="714896" y="0"/>
                </a:moveTo>
                <a:lnTo>
                  <a:pt x="0" y="2409881"/>
                </a:lnTo>
                <a:lnTo>
                  <a:pt x="0" y="2617699"/>
                </a:lnTo>
                <a:lnTo>
                  <a:pt x="793087" y="303"/>
                </a:lnTo>
                <a:lnTo>
                  <a:pt x="714896" y="0"/>
                </a:lnTo>
                <a:close/>
              </a:path>
            </a:pathLst>
          </a:custGeom>
          <a:solidFill>
            <a:srgbClr val="008B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aseline="-25000" dirty="0"/>
              <a:t> </a:t>
            </a: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D3A2DCA-365C-A2F0-E33F-DE13B02BF5D7}"/>
              </a:ext>
            </a:extLst>
          </p:cNvPr>
          <p:cNvSpPr/>
          <p:nvPr/>
        </p:nvSpPr>
        <p:spPr>
          <a:xfrm flipH="1">
            <a:off x="4707307" y="306"/>
            <a:ext cx="3392569" cy="6858378"/>
          </a:xfrm>
          <a:custGeom>
            <a:avLst/>
            <a:gdLst>
              <a:gd name="connsiteX0" fmla="*/ 714895 w 789709"/>
              <a:gd name="connsiteY0" fmla="*/ 16625 h 2601883"/>
              <a:gd name="connsiteX1" fmla="*/ 0 w 789709"/>
              <a:gd name="connsiteY1" fmla="*/ 2394065 h 2601883"/>
              <a:gd name="connsiteX2" fmla="*/ 0 w 789709"/>
              <a:gd name="connsiteY2" fmla="*/ 2601883 h 2601883"/>
              <a:gd name="connsiteX3" fmla="*/ 789709 w 789709"/>
              <a:gd name="connsiteY3" fmla="*/ 0 h 2601883"/>
              <a:gd name="connsiteX4" fmla="*/ 714895 w 789709"/>
              <a:gd name="connsiteY4" fmla="*/ 16625 h 2601883"/>
              <a:gd name="connsiteX0" fmla="*/ 714895 w 789709"/>
              <a:gd name="connsiteY0" fmla="*/ 0 h 2606194"/>
              <a:gd name="connsiteX1" fmla="*/ 0 w 789709"/>
              <a:gd name="connsiteY1" fmla="*/ 2398376 h 2606194"/>
              <a:gd name="connsiteX2" fmla="*/ 0 w 789709"/>
              <a:gd name="connsiteY2" fmla="*/ 2606194 h 2606194"/>
              <a:gd name="connsiteX3" fmla="*/ 789709 w 789709"/>
              <a:gd name="connsiteY3" fmla="*/ 4311 h 2606194"/>
              <a:gd name="connsiteX4" fmla="*/ 714895 w 789709"/>
              <a:gd name="connsiteY4" fmla="*/ 0 h 2606194"/>
              <a:gd name="connsiteX0" fmla="*/ 714895 w 793310"/>
              <a:gd name="connsiteY0" fmla="*/ 3280 h 2609474"/>
              <a:gd name="connsiteX1" fmla="*/ 0 w 793310"/>
              <a:gd name="connsiteY1" fmla="*/ 2401656 h 2609474"/>
              <a:gd name="connsiteX2" fmla="*/ 0 w 793310"/>
              <a:gd name="connsiteY2" fmla="*/ 2609474 h 2609474"/>
              <a:gd name="connsiteX3" fmla="*/ 793310 w 793310"/>
              <a:gd name="connsiteY3" fmla="*/ 0 h 2609474"/>
              <a:gd name="connsiteX4" fmla="*/ 714895 w 793310"/>
              <a:gd name="connsiteY4" fmla="*/ 3280 h 2609474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3 h 2606194"/>
              <a:gd name="connsiteX4" fmla="*/ 714895 w 790358"/>
              <a:gd name="connsiteY4" fmla="*/ 0 h 2606194"/>
              <a:gd name="connsiteX0" fmla="*/ 714895 w 793310"/>
              <a:gd name="connsiteY0" fmla="*/ 12612 h 2618806"/>
              <a:gd name="connsiteX1" fmla="*/ 0 w 793310"/>
              <a:gd name="connsiteY1" fmla="*/ 2410988 h 2618806"/>
              <a:gd name="connsiteX2" fmla="*/ 0 w 793310"/>
              <a:gd name="connsiteY2" fmla="*/ 2618806 h 2618806"/>
              <a:gd name="connsiteX3" fmla="*/ 793310 w 793310"/>
              <a:gd name="connsiteY3" fmla="*/ 0 h 2618806"/>
              <a:gd name="connsiteX4" fmla="*/ 714895 w 793310"/>
              <a:gd name="connsiteY4" fmla="*/ 12612 h 2618806"/>
              <a:gd name="connsiteX0" fmla="*/ 714895 w 796262"/>
              <a:gd name="connsiteY0" fmla="*/ 0 h 2606194"/>
              <a:gd name="connsiteX1" fmla="*/ 0 w 796262"/>
              <a:gd name="connsiteY1" fmla="*/ 2398376 h 2606194"/>
              <a:gd name="connsiteX2" fmla="*/ 0 w 796262"/>
              <a:gd name="connsiteY2" fmla="*/ 2606194 h 2606194"/>
              <a:gd name="connsiteX3" fmla="*/ 796262 w 796262"/>
              <a:gd name="connsiteY3" fmla="*/ 15387 h 2606194"/>
              <a:gd name="connsiteX4" fmla="*/ 714895 w 796262"/>
              <a:gd name="connsiteY4" fmla="*/ 0 h 2606194"/>
              <a:gd name="connsiteX0" fmla="*/ 714895 w 799214"/>
              <a:gd name="connsiteY0" fmla="*/ 15723 h 2621917"/>
              <a:gd name="connsiteX1" fmla="*/ 0 w 799214"/>
              <a:gd name="connsiteY1" fmla="*/ 2414099 h 2621917"/>
              <a:gd name="connsiteX2" fmla="*/ 0 w 799214"/>
              <a:gd name="connsiteY2" fmla="*/ 2621917 h 2621917"/>
              <a:gd name="connsiteX3" fmla="*/ 799214 w 799214"/>
              <a:gd name="connsiteY3" fmla="*/ 0 h 2621917"/>
              <a:gd name="connsiteX4" fmla="*/ 714895 w 799214"/>
              <a:gd name="connsiteY4" fmla="*/ 15723 h 2621917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5 h 2606194"/>
              <a:gd name="connsiteX4" fmla="*/ 714895 w 790358"/>
              <a:gd name="connsiteY4" fmla="*/ 0 h 2606194"/>
              <a:gd name="connsiteX0" fmla="*/ 714895 w 793087"/>
              <a:gd name="connsiteY0" fmla="*/ 11202 h 2617396"/>
              <a:gd name="connsiteX1" fmla="*/ 0 w 793087"/>
              <a:gd name="connsiteY1" fmla="*/ 2409578 h 2617396"/>
              <a:gd name="connsiteX2" fmla="*/ 0 w 793087"/>
              <a:gd name="connsiteY2" fmla="*/ 2617396 h 2617396"/>
              <a:gd name="connsiteX3" fmla="*/ 793087 w 793087"/>
              <a:gd name="connsiteY3" fmla="*/ 0 h 2617396"/>
              <a:gd name="connsiteX4" fmla="*/ 714895 w 793087"/>
              <a:gd name="connsiteY4" fmla="*/ 11202 h 2617396"/>
              <a:gd name="connsiteX0" fmla="*/ 714896 w 793087"/>
              <a:gd name="connsiteY0" fmla="*/ 0 h 2617699"/>
              <a:gd name="connsiteX1" fmla="*/ 0 w 793087"/>
              <a:gd name="connsiteY1" fmla="*/ 2409881 h 2617699"/>
              <a:gd name="connsiteX2" fmla="*/ 0 w 793087"/>
              <a:gd name="connsiteY2" fmla="*/ 2617699 h 2617699"/>
              <a:gd name="connsiteX3" fmla="*/ 793087 w 793087"/>
              <a:gd name="connsiteY3" fmla="*/ 303 h 2617699"/>
              <a:gd name="connsiteX4" fmla="*/ 714896 w 793087"/>
              <a:gd name="connsiteY4" fmla="*/ 0 h 2617699"/>
              <a:gd name="connsiteX0" fmla="*/ 2050497 w 2128688"/>
              <a:gd name="connsiteY0" fmla="*/ 0 h 6831955"/>
              <a:gd name="connsiteX1" fmla="*/ 1335601 w 2128688"/>
              <a:gd name="connsiteY1" fmla="*/ 2409881 h 6831955"/>
              <a:gd name="connsiteX2" fmla="*/ 0 w 2128688"/>
              <a:gd name="connsiteY2" fmla="*/ 6831955 h 6831955"/>
              <a:gd name="connsiteX3" fmla="*/ 2128688 w 2128688"/>
              <a:gd name="connsiteY3" fmla="*/ 303 h 6831955"/>
              <a:gd name="connsiteX4" fmla="*/ 2050497 w 2128688"/>
              <a:gd name="connsiteY4" fmla="*/ 0 h 6831955"/>
              <a:gd name="connsiteX0" fmla="*/ 2129062 w 2207253"/>
              <a:gd name="connsiteY0" fmla="*/ 0 h 6832482"/>
              <a:gd name="connsiteX1" fmla="*/ 0 w 2207253"/>
              <a:gd name="connsiteY1" fmla="*/ 6832482 h 6832482"/>
              <a:gd name="connsiteX2" fmla="*/ 78565 w 2207253"/>
              <a:gd name="connsiteY2" fmla="*/ 6831955 h 6832482"/>
              <a:gd name="connsiteX3" fmla="*/ 2207253 w 2207253"/>
              <a:gd name="connsiteY3" fmla="*/ 303 h 6832482"/>
              <a:gd name="connsiteX4" fmla="*/ 2129062 w 2207253"/>
              <a:gd name="connsiteY4" fmla="*/ 0 h 6832482"/>
              <a:gd name="connsiteX0" fmla="*/ 2464748 w 2542939"/>
              <a:gd name="connsiteY0" fmla="*/ 0 h 6832482"/>
              <a:gd name="connsiteX1" fmla="*/ 0 w 2542939"/>
              <a:gd name="connsiteY1" fmla="*/ 6832482 h 6832482"/>
              <a:gd name="connsiteX2" fmla="*/ 414251 w 2542939"/>
              <a:gd name="connsiteY2" fmla="*/ 6831955 h 6832482"/>
              <a:gd name="connsiteX3" fmla="*/ 2542939 w 2542939"/>
              <a:gd name="connsiteY3" fmla="*/ 303 h 6832482"/>
              <a:gd name="connsiteX4" fmla="*/ 2464748 w 2542939"/>
              <a:gd name="connsiteY4" fmla="*/ 0 h 6832482"/>
              <a:gd name="connsiteX0" fmla="*/ 2464748 w 2542939"/>
              <a:gd name="connsiteY0" fmla="*/ 0 h 6835841"/>
              <a:gd name="connsiteX1" fmla="*/ 0 w 2542939"/>
              <a:gd name="connsiteY1" fmla="*/ 6832482 h 6835841"/>
              <a:gd name="connsiteX2" fmla="*/ 53842 w 2542939"/>
              <a:gd name="connsiteY2" fmla="*/ 6835841 h 6835841"/>
              <a:gd name="connsiteX3" fmla="*/ 2542939 w 2542939"/>
              <a:gd name="connsiteY3" fmla="*/ 303 h 6835841"/>
              <a:gd name="connsiteX4" fmla="*/ 2464748 w 2542939"/>
              <a:gd name="connsiteY4" fmla="*/ 0 h 6835841"/>
              <a:gd name="connsiteX0" fmla="*/ 2464748 w 2542939"/>
              <a:gd name="connsiteY0" fmla="*/ 0 h 6832482"/>
              <a:gd name="connsiteX1" fmla="*/ 0 w 2542939"/>
              <a:gd name="connsiteY1" fmla="*/ 6832482 h 6832482"/>
              <a:gd name="connsiteX2" fmla="*/ 76363 w 2542939"/>
              <a:gd name="connsiteY2" fmla="*/ 6815933 h 6832482"/>
              <a:gd name="connsiteX3" fmla="*/ 2542939 w 2542939"/>
              <a:gd name="connsiteY3" fmla="*/ 303 h 6832482"/>
              <a:gd name="connsiteX4" fmla="*/ 2464748 w 2542939"/>
              <a:gd name="connsiteY4" fmla="*/ 0 h 6832482"/>
              <a:gd name="connsiteX0" fmla="*/ 2472255 w 2550446"/>
              <a:gd name="connsiteY0" fmla="*/ 0 h 6815933"/>
              <a:gd name="connsiteX1" fmla="*/ 0 w 2550446"/>
              <a:gd name="connsiteY1" fmla="*/ 6815892 h 6815933"/>
              <a:gd name="connsiteX2" fmla="*/ 83870 w 2550446"/>
              <a:gd name="connsiteY2" fmla="*/ 6815933 h 6815933"/>
              <a:gd name="connsiteX3" fmla="*/ 2550446 w 2550446"/>
              <a:gd name="connsiteY3" fmla="*/ 303 h 6815933"/>
              <a:gd name="connsiteX4" fmla="*/ 2472255 w 2550446"/>
              <a:gd name="connsiteY4" fmla="*/ 0 h 6815933"/>
              <a:gd name="connsiteX0" fmla="*/ 2472255 w 2550446"/>
              <a:gd name="connsiteY0" fmla="*/ 0 h 6819251"/>
              <a:gd name="connsiteX1" fmla="*/ 0 w 2550446"/>
              <a:gd name="connsiteY1" fmla="*/ 6815892 h 6819251"/>
              <a:gd name="connsiteX2" fmla="*/ 76363 w 2550446"/>
              <a:gd name="connsiteY2" fmla="*/ 6819251 h 6819251"/>
              <a:gd name="connsiteX3" fmla="*/ 2550446 w 2550446"/>
              <a:gd name="connsiteY3" fmla="*/ 303 h 6819251"/>
              <a:gd name="connsiteX4" fmla="*/ 2472255 w 2550446"/>
              <a:gd name="connsiteY4" fmla="*/ 0 h 6819251"/>
              <a:gd name="connsiteX0" fmla="*/ 2472255 w 2550446"/>
              <a:gd name="connsiteY0" fmla="*/ 0 h 6819251"/>
              <a:gd name="connsiteX1" fmla="*/ 0 w 2550446"/>
              <a:gd name="connsiteY1" fmla="*/ 6815892 h 6819251"/>
              <a:gd name="connsiteX2" fmla="*/ 69813 w 2550446"/>
              <a:gd name="connsiteY2" fmla="*/ 6819251 h 6819251"/>
              <a:gd name="connsiteX3" fmla="*/ 2550446 w 2550446"/>
              <a:gd name="connsiteY3" fmla="*/ 303 h 6819251"/>
              <a:gd name="connsiteX4" fmla="*/ 2472255 w 2550446"/>
              <a:gd name="connsiteY4" fmla="*/ 0 h 6819251"/>
              <a:gd name="connsiteX0" fmla="*/ 2467887 w 2546078"/>
              <a:gd name="connsiteY0" fmla="*/ 0 h 6827473"/>
              <a:gd name="connsiteX1" fmla="*/ 0 w 2546078"/>
              <a:gd name="connsiteY1" fmla="*/ 6827473 h 6827473"/>
              <a:gd name="connsiteX2" fmla="*/ 65445 w 2546078"/>
              <a:gd name="connsiteY2" fmla="*/ 6819251 h 6827473"/>
              <a:gd name="connsiteX3" fmla="*/ 2546078 w 2546078"/>
              <a:gd name="connsiteY3" fmla="*/ 303 h 6827473"/>
              <a:gd name="connsiteX4" fmla="*/ 2467887 w 2546078"/>
              <a:gd name="connsiteY4" fmla="*/ 0 h 6827473"/>
              <a:gd name="connsiteX0" fmla="*/ 2465703 w 2543894"/>
              <a:gd name="connsiteY0" fmla="*/ 0 h 6824578"/>
              <a:gd name="connsiteX1" fmla="*/ 0 w 2543894"/>
              <a:gd name="connsiteY1" fmla="*/ 6824578 h 6824578"/>
              <a:gd name="connsiteX2" fmla="*/ 63261 w 2543894"/>
              <a:gd name="connsiteY2" fmla="*/ 6819251 h 6824578"/>
              <a:gd name="connsiteX3" fmla="*/ 2543894 w 2543894"/>
              <a:gd name="connsiteY3" fmla="*/ 303 h 6824578"/>
              <a:gd name="connsiteX4" fmla="*/ 2465703 w 2543894"/>
              <a:gd name="connsiteY4" fmla="*/ 0 h 6824578"/>
              <a:gd name="connsiteX0" fmla="*/ 2465703 w 2543894"/>
              <a:gd name="connsiteY0" fmla="*/ 0 h 6819251"/>
              <a:gd name="connsiteX1" fmla="*/ 0 w 2543894"/>
              <a:gd name="connsiteY1" fmla="*/ 6818787 h 6819251"/>
              <a:gd name="connsiteX2" fmla="*/ 63261 w 2543894"/>
              <a:gd name="connsiteY2" fmla="*/ 6819251 h 6819251"/>
              <a:gd name="connsiteX3" fmla="*/ 2543894 w 2543894"/>
              <a:gd name="connsiteY3" fmla="*/ 303 h 6819251"/>
              <a:gd name="connsiteX4" fmla="*/ 2465703 w 2543894"/>
              <a:gd name="connsiteY4" fmla="*/ 0 h 6819251"/>
              <a:gd name="connsiteX0" fmla="*/ 2475699 w 2543894"/>
              <a:gd name="connsiteY0" fmla="*/ 2348 h 6818948"/>
              <a:gd name="connsiteX1" fmla="*/ 0 w 2543894"/>
              <a:gd name="connsiteY1" fmla="*/ 6818484 h 6818948"/>
              <a:gd name="connsiteX2" fmla="*/ 63261 w 2543894"/>
              <a:gd name="connsiteY2" fmla="*/ 6818948 h 6818948"/>
              <a:gd name="connsiteX3" fmla="*/ 2543894 w 2543894"/>
              <a:gd name="connsiteY3" fmla="*/ 0 h 6818948"/>
              <a:gd name="connsiteX4" fmla="*/ 2475699 w 2543894"/>
              <a:gd name="connsiteY4" fmla="*/ 2348 h 681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3894" h="6818948">
                <a:moveTo>
                  <a:pt x="2475699" y="2348"/>
                </a:moveTo>
                <a:lnTo>
                  <a:pt x="0" y="6818484"/>
                </a:lnTo>
                <a:lnTo>
                  <a:pt x="63261" y="6818948"/>
                </a:lnTo>
                <a:lnTo>
                  <a:pt x="2543894" y="0"/>
                </a:lnTo>
                <a:lnTo>
                  <a:pt x="2475699" y="2348"/>
                </a:lnTo>
                <a:close/>
              </a:path>
            </a:pathLst>
          </a:custGeom>
          <a:solidFill>
            <a:srgbClr val="008B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aseline="0" dirty="0"/>
              <a:t> </a:t>
            </a:r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9E1F33A2-6AB5-909D-A019-41E699D6D660}"/>
              </a:ext>
            </a:extLst>
          </p:cNvPr>
          <p:cNvSpPr/>
          <p:nvPr/>
        </p:nvSpPr>
        <p:spPr>
          <a:xfrm flipH="1">
            <a:off x="10793863" y="-1580"/>
            <a:ext cx="662226" cy="6862704"/>
          </a:xfrm>
          <a:custGeom>
            <a:avLst/>
            <a:gdLst>
              <a:gd name="connsiteX0" fmla="*/ 714895 w 789709"/>
              <a:gd name="connsiteY0" fmla="*/ 16625 h 2601883"/>
              <a:gd name="connsiteX1" fmla="*/ 0 w 789709"/>
              <a:gd name="connsiteY1" fmla="*/ 2394065 h 2601883"/>
              <a:gd name="connsiteX2" fmla="*/ 0 w 789709"/>
              <a:gd name="connsiteY2" fmla="*/ 2601883 h 2601883"/>
              <a:gd name="connsiteX3" fmla="*/ 789709 w 789709"/>
              <a:gd name="connsiteY3" fmla="*/ 0 h 2601883"/>
              <a:gd name="connsiteX4" fmla="*/ 714895 w 789709"/>
              <a:gd name="connsiteY4" fmla="*/ 16625 h 2601883"/>
              <a:gd name="connsiteX0" fmla="*/ 714895 w 789709"/>
              <a:gd name="connsiteY0" fmla="*/ 0 h 2606194"/>
              <a:gd name="connsiteX1" fmla="*/ 0 w 789709"/>
              <a:gd name="connsiteY1" fmla="*/ 2398376 h 2606194"/>
              <a:gd name="connsiteX2" fmla="*/ 0 w 789709"/>
              <a:gd name="connsiteY2" fmla="*/ 2606194 h 2606194"/>
              <a:gd name="connsiteX3" fmla="*/ 789709 w 789709"/>
              <a:gd name="connsiteY3" fmla="*/ 4311 h 2606194"/>
              <a:gd name="connsiteX4" fmla="*/ 714895 w 789709"/>
              <a:gd name="connsiteY4" fmla="*/ 0 h 2606194"/>
              <a:gd name="connsiteX0" fmla="*/ 714895 w 793310"/>
              <a:gd name="connsiteY0" fmla="*/ 3280 h 2609474"/>
              <a:gd name="connsiteX1" fmla="*/ 0 w 793310"/>
              <a:gd name="connsiteY1" fmla="*/ 2401656 h 2609474"/>
              <a:gd name="connsiteX2" fmla="*/ 0 w 793310"/>
              <a:gd name="connsiteY2" fmla="*/ 2609474 h 2609474"/>
              <a:gd name="connsiteX3" fmla="*/ 793310 w 793310"/>
              <a:gd name="connsiteY3" fmla="*/ 0 h 2609474"/>
              <a:gd name="connsiteX4" fmla="*/ 714895 w 793310"/>
              <a:gd name="connsiteY4" fmla="*/ 3280 h 2609474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3 h 2606194"/>
              <a:gd name="connsiteX4" fmla="*/ 714895 w 790358"/>
              <a:gd name="connsiteY4" fmla="*/ 0 h 2606194"/>
              <a:gd name="connsiteX0" fmla="*/ 714895 w 793310"/>
              <a:gd name="connsiteY0" fmla="*/ 12612 h 2618806"/>
              <a:gd name="connsiteX1" fmla="*/ 0 w 793310"/>
              <a:gd name="connsiteY1" fmla="*/ 2410988 h 2618806"/>
              <a:gd name="connsiteX2" fmla="*/ 0 w 793310"/>
              <a:gd name="connsiteY2" fmla="*/ 2618806 h 2618806"/>
              <a:gd name="connsiteX3" fmla="*/ 793310 w 793310"/>
              <a:gd name="connsiteY3" fmla="*/ 0 h 2618806"/>
              <a:gd name="connsiteX4" fmla="*/ 714895 w 793310"/>
              <a:gd name="connsiteY4" fmla="*/ 12612 h 2618806"/>
              <a:gd name="connsiteX0" fmla="*/ 714895 w 796262"/>
              <a:gd name="connsiteY0" fmla="*/ 0 h 2606194"/>
              <a:gd name="connsiteX1" fmla="*/ 0 w 796262"/>
              <a:gd name="connsiteY1" fmla="*/ 2398376 h 2606194"/>
              <a:gd name="connsiteX2" fmla="*/ 0 w 796262"/>
              <a:gd name="connsiteY2" fmla="*/ 2606194 h 2606194"/>
              <a:gd name="connsiteX3" fmla="*/ 796262 w 796262"/>
              <a:gd name="connsiteY3" fmla="*/ 15387 h 2606194"/>
              <a:gd name="connsiteX4" fmla="*/ 714895 w 796262"/>
              <a:gd name="connsiteY4" fmla="*/ 0 h 2606194"/>
              <a:gd name="connsiteX0" fmla="*/ 714895 w 799214"/>
              <a:gd name="connsiteY0" fmla="*/ 15723 h 2621917"/>
              <a:gd name="connsiteX1" fmla="*/ 0 w 799214"/>
              <a:gd name="connsiteY1" fmla="*/ 2414099 h 2621917"/>
              <a:gd name="connsiteX2" fmla="*/ 0 w 799214"/>
              <a:gd name="connsiteY2" fmla="*/ 2621917 h 2621917"/>
              <a:gd name="connsiteX3" fmla="*/ 799214 w 799214"/>
              <a:gd name="connsiteY3" fmla="*/ 0 h 2621917"/>
              <a:gd name="connsiteX4" fmla="*/ 714895 w 799214"/>
              <a:gd name="connsiteY4" fmla="*/ 15723 h 2621917"/>
              <a:gd name="connsiteX0" fmla="*/ 714895 w 790358"/>
              <a:gd name="connsiteY0" fmla="*/ 0 h 2606194"/>
              <a:gd name="connsiteX1" fmla="*/ 0 w 790358"/>
              <a:gd name="connsiteY1" fmla="*/ 2398376 h 2606194"/>
              <a:gd name="connsiteX2" fmla="*/ 0 w 790358"/>
              <a:gd name="connsiteY2" fmla="*/ 2606194 h 2606194"/>
              <a:gd name="connsiteX3" fmla="*/ 790358 w 790358"/>
              <a:gd name="connsiteY3" fmla="*/ 6055 h 2606194"/>
              <a:gd name="connsiteX4" fmla="*/ 714895 w 790358"/>
              <a:gd name="connsiteY4" fmla="*/ 0 h 2606194"/>
              <a:gd name="connsiteX0" fmla="*/ 714895 w 793087"/>
              <a:gd name="connsiteY0" fmla="*/ 11202 h 2617396"/>
              <a:gd name="connsiteX1" fmla="*/ 0 w 793087"/>
              <a:gd name="connsiteY1" fmla="*/ 2409578 h 2617396"/>
              <a:gd name="connsiteX2" fmla="*/ 0 w 793087"/>
              <a:gd name="connsiteY2" fmla="*/ 2617396 h 2617396"/>
              <a:gd name="connsiteX3" fmla="*/ 793087 w 793087"/>
              <a:gd name="connsiteY3" fmla="*/ 0 h 2617396"/>
              <a:gd name="connsiteX4" fmla="*/ 714895 w 793087"/>
              <a:gd name="connsiteY4" fmla="*/ 11202 h 2617396"/>
              <a:gd name="connsiteX0" fmla="*/ 714896 w 793087"/>
              <a:gd name="connsiteY0" fmla="*/ 0 h 2617699"/>
              <a:gd name="connsiteX1" fmla="*/ 0 w 793087"/>
              <a:gd name="connsiteY1" fmla="*/ 2409881 h 2617699"/>
              <a:gd name="connsiteX2" fmla="*/ 0 w 793087"/>
              <a:gd name="connsiteY2" fmla="*/ 2617699 h 2617699"/>
              <a:gd name="connsiteX3" fmla="*/ 793087 w 793087"/>
              <a:gd name="connsiteY3" fmla="*/ 303 h 2617699"/>
              <a:gd name="connsiteX4" fmla="*/ 714896 w 793087"/>
              <a:gd name="connsiteY4" fmla="*/ 0 h 2617699"/>
              <a:gd name="connsiteX0" fmla="*/ 2050497 w 2128688"/>
              <a:gd name="connsiteY0" fmla="*/ 0 h 6831955"/>
              <a:gd name="connsiteX1" fmla="*/ 1335601 w 2128688"/>
              <a:gd name="connsiteY1" fmla="*/ 2409881 h 6831955"/>
              <a:gd name="connsiteX2" fmla="*/ 0 w 2128688"/>
              <a:gd name="connsiteY2" fmla="*/ 6831955 h 6831955"/>
              <a:gd name="connsiteX3" fmla="*/ 2128688 w 2128688"/>
              <a:gd name="connsiteY3" fmla="*/ 303 h 6831955"/>
              <a:gd name="connsiteX4" fmla="*/ 2050497 w 2128688"/>
              <a:gd name="connsiteY4" fmla="*/ 0 h 6831955"/>
              <a:gd name="connsiteX0" fmla="*/ 2129062 w 2207253"/>
              <a:gd name="connsiteY0" fmla="*/ 0 h 6832482"/>
              <a:gd name="connsiteX1" fmla="*/ 0 w 2207253"/>
              <a:gd name="connsiteY1" fmla="*/ 6832482 h 6832482"/>
              <a:gd name="connsiteX2" fmla="*/ 78565 w 2207253"/>
              <a:gd name="connsiteY2" fmla="*/ 6831955 h 6832482"/>
              <a:gd name="connsiteX3" fmla="*/ 2207253 w 2207253"/>
              <a:gd name="connsiteY3" fmla="*/ 303 h 6832482"/>
              <a:gd name="connsiteX4" fmla="*/ 2129062 w 2207253"/>
              <a:gd name="connsiteY4" fmla="*/ 0 h 6832482"/>
              <a:gd name="connsiteX0" fmla="*/ 2464748 w 2542939"/>
              <a:gd name="connsiteY0" fmla="*/ 0 h 6832482"/>
              <a:gd name="connsiteX1" fmla="*/ 0 w 2542939"/>
              <a:gd name="connsiteY1" fmla="*/ 6832482 h 6832482"/>
              <a:gd name="connsiteX2" fmla="*/ 414251 w 2542939"/>
              <a:gd name="connsiteY2" fmla="*/ 6831955 h 6832482"/>
              <a:gd name="connsiteX3" fmla="*/ 2542939 w 2542939"/>
              <a:gd name="connsiteY3" fmla="*/ 303 h 6832482"/>
              <a:gd name="connsiteX4" fmla="*/ 2464748 w 2542939"/>
              <a:gd name="connsiteY4" fmla="*/ 0 h 6832482"/>
              <a:gd name="connsiteX0" fmla="*/ 2464748 w 2542939"/>
              <a:gd name="connsiteY0" fmla="*/ 0 h 6835841"/>
              <a:gd name="connsiteX1" fmla="*/ 0 w 2542939"/>
              <a:gd name="connsiteY1" fmla="*/ 6832482 h 6835841"/>
              <a:gd name="connsiteX2" fmla="*/ 53842 w 2542939"/>
              <a:gd name="connsiteY2" fmla="*/ 6835841 h 6835841"/>
              <a:gd name="connsiteX3" fmla="*/ 2542939 w 2542939"/>
              <a:gd name="connsiteY3" fmla="*/ 303 h 6835841"/>
              <a:gd name="connsiteX4" fmla="*/ 2464748 w 2542939"/>
              <a:gd name="connsiteY4" fmla="*/ 0 h 6835841"/>
              <a:gd name="connsiteX0" fmla="*/ 2464748 w 2542939"/>
              <a:gd name="connsiteY0" fmla="*/ 0 h 6832482"/>
              <a:gd name="connsiteX1" fmla="*/ 0 w 2542939"/>
              <a:gd name="connsiteY1" fmla="*/ 6832482 h 6832482"/>
              <a:gd name="connsiteX2" fmla="*/ 76363 w 2542939"/>
              <a:gd name="connsiteY2" fmla="*/ 6815933 h 6832482"/>
              <a:gd name="connsiteX3" fmla="*/ 2542939 w 2542939"/>
              <a:gd name="connsiteY3" fmla="*/ 303 h 6832482"/>
              <a:gd name="connsiteX4" fmla="*/ 2464748 w 2542939"/>
              <a:gd name="connsiteY4" fmla="*/ 0 h 6832482"/>
              <a:gd name="connsiteX0" fmla="*/ 2472255 w 2550446"/>
              <a:gd name="connsiteY0" fmla="*/ 0 h 6815933"/>
              <a:gd name="connsiteX1" fmla="*/ 0 w 2550446"/>
              <a:gd name="connsiteY1" fmla="*/ 6815892 h 6815933"/>
              <a:gd name="connsiteX2" fmla="*/ 83870 w 2550446"/>
              <a:gd name="connsiteY2" fmla="*/ 6815933 h 6815933"/>
              <a:gd name="connsiteX3" fmla="*/ 2550446 w 2550446"/>
              <a:gd name="connsiteY3" fmla="*/ 303 h 6815933"/>
              <a:gd name="connsiteX4" fmla="*/ 2472255 w 2550446"/>
              <a:gd name="connsiteY4" fmla="*/ 0 h 6815933"/>
              <a:gd name="connsiteX0" fmla="*/ 2472255 w 2550446"/>
              <a:gd name="connsiteY0" fmla="*/ 0 h 6819251"/>
              <a:gd name="connsiteX1" fmla="*/ 0 w 2550446"/>
              <a:gd name="connsiteY1" fmla="*/ 6815892 h 6819251"/>
              <a:gd name="connsiteX2" fmla="*/ 76363 w 2550446"/>
              <a:gd name="connsiteY2" fmla="*/ 6819251 h 6819251"/>
              <a:gd name="connsiteX3" fmla="*/ 2550446 w 2550446"/>
              <a:gd name="connsiteY3" fmla="*/ 303 h 6819251"/>
              <a:gd name="connsiteX4" fmla="*/ 2472255 w 2550446"/>
              <a:gd name="connsiteY4" fmla="*/ 0 h 6819251"/>
              <a:gd name="connsiteX0" fmla="*/ 2472255 w 2695414"/>
              <a:gd name="connsiteY0" fmla="*/ 0 h 6819251"/>
              <a:gd name="connsiteX1" fmla="*/ 0 w 2695414"/>
              <a:gd name="connsiteY1" fmla="*/ 6815892 h 6819251"/>
              <a:gd name="connsiteX2" fmla="*/ 76363 w 2695414"/>
              <a:gd name="connsiteY2" fmla="*/ 6819251 h 6819251"/>
              <a:gd name="connsiteX3" fmla="*/ 2695414 w 2695414"/>
              <a:gd name="connsiteY3" fmla="*/ 5140 h 6819251"/>
              <a:gd name="connsiteX4" fmla="*/ 2472255 w 2695414"/>
              <a:gd name="connsiteY4" fmla="*/ 0 h 6819251"/>
              <a:gd name="connsiteX0" fmla="*/ 2347997 w 2695414"/>
              <a:gd name="connsiteY0" fmla="*/ 0 h 6819251"/>
              <a:gd name="connsiteX1" fmla="*/ 0 w 2695414"/>
              <a:gd name="connsiteY1" fmla="*/ 6815892 h 6819251"/>
              <a:gd name="connsiteX2" fmla="*/ 76363 w 2695414"/>
              <a:gd name="connsiteY2" fmla="*/ 6819251 h 6819251"/>
              <a:gd name="connsiteX3" fmla="*/ 2695414 w 2695414"/>
              <a:gd name="connsiteY3" fmla="*/ 5140 h 6819251"/>
              <a:gd name="connsiteX4" fmla="*/ 2347997 w 2695414"/>
              <a:gd name="connsiteY4" fmla="*/ 0 h 6819251"/>
              <a:gd name="connsiteX0" fmla="*/ 2347997 w 2695414"/>
              <a:gd name="connsiteY0" fmla="*/ 0 h 6819251"/>
              <a:gd name="connsiteX1" fmla="*/ 0 w 2695414"/>
              <a:gd name="connsiteY1" fmla="*/ 6815892 h 6819251"/>
              <a:gd name="connsiteX2" fmla="*/ 200622 w 2695414"/>
              <a:gd name="connsiteY2" fmla="*/ 6819251 h 6819251"/>
              <a:gd name="connsiteX3" fmla="*/ 2695414 w 2695414"/>
              <a:gd name="connsiteY3" fmla="*/ 5140 h 6819251"/>
              <a:gd name="connsiteX4" fmla="*/ 2347997 w 2695414"/>
              <a:gd name="connsiteY4" fmla="*/ 0 h 6819251"/>
              <a:gd name="connsiteX0" fmla="*/ 2472254 w 2819671"/>
              <a:gd name="connsiteY0" fmla="*/ 0 h 6820729"/>
              <a:gd name="connsiteX1" fmla="*/ 0 w 2819671"/>
              <a:gd name="connsiteY1" fmla="*/ 6820729 h 6820729"/>
              <a:gd name="connsiteX2" fmla="*/ 324879 w 2819671"/>
              <a:gd name="connsiteY2" fmla="*/ 6819251 h 6820729"/>
              <a:gd name="connsiteX3" fmla="*/ 2819671 w 2819671"/>
              <a:gd name="connsiteY3" fmla="*/ 5140 h 6820729"/>
              <a:gd name="connsiteX4" fmla="*/ 2472254 w 2819671"/>
              <a:gd name="connsiteY4" fmla="*/ 0 h 6820729"/>
              <a:gd name="connsiteX0" fmla="*/ 2472254 w 2819671"/>
              <a:gd name="connsiteY0" fmla="*/ 0 h 6820729"/>
              <a:gd name="connsiteX1" fmla="*/ 0 w 2819671"/>
              <a:gd name="connsiteY1" fmla="*/ 6820729 h 6820729"/>
              <a:gd name="connsiteX2" fmla="*/ 324879 w 2819671"/>
              <a:gd name="connsiteY2" fmla="*/ 6819251 h 6820729"/>
              <a:gd name="connsiteX3" fmla="*/ 2819671 w 2819671"/>
              <a:gd name="connsiteY3" fmla="*/ 1429 h 6820729"/>
              <a:gd name="connsiteX4" fmla="*/ 2472254 w 2819671"/>
              <a:gd name="connsiteY4" fmla="*/ 0 h 6820729"/>
              <a:gd name="connsiteX0" fmla="*/ 2472254 w 2819671"/>
              <a:gd name="connsiteY0" fmla="*/ 0 h 6820729"/>
              <a:gd name="connsiteX1" fmla="*/ 0 w 2819671"/>
              <a:gd name="connsiteY1" fmla="*/ 6820729 h 6820729"/>
              <a:gd name="connsiteX2" fmla="*/ 324879 w 2819671"/>
              <a:gd name="connsiteY2" fmla="*/ 6819251 h 6820729"/>
              <a:gd name="connsiteX3" fmla="*/ 2819671 w 2819671"/>
              <a:gd name="connsiteY3" fmla="*/ 1429 h 6820729"/>
              <a:gd name="connsiteX4" fmla="*/ 2472254 w 2819671"/>
              <a:gd name="connsiteY4" fmla="*/ 0 h 6820729"/>
              <a:gd name="connsiteX0" fmla="*/ 2472254 w 2819671"/>
              <a:gd name="connsiteY0" fmla="*/ 1572 h 6822301"/>
              <a:gd name="connsiteX1" fmla="*/ 0 w 2819671"/>
              <a:gd name="connsiteY1" fmla="*/ 6822301 h 6822301"/>
              <a:gd name="connsiteX2" fmla="*/ 324879 w 2819671"/>
              <a:gd name="connsiteY2" fmla="*/ 6820823 h 6822301"/>
              <a:gd name="connsiteX3" fmla="*/ 2819671 w 2819671"/>
              <a:gd name="connsiteY3" fmla="*/ 0 h 6822301"/>
              <a:gd name="connsiteX4" fmla="*/ 2472254 w 2819671"/>
              <a:gd name="connsiteY4" fmla="*/ 1572 h 6822301"/>
              <a:gd name="connsiteX0" fmla="*/ 2472254 w 2819671"/>
              <a:gd name="connsiteY0" fmla="*/ 1572 h 6822301"/>
              <a:gd name="connsiteX1" fmla="*/ 0 w 2819671"/>
              <a:gd name="connsiteY1" fmla="*/ 6822301 h 6822301"/>
              <a:gd name="connsiteX2" fmla="*/ 324880 w 2819671"/>
              <a:gd name="connsiteY2" fmla="*/ 6820823 h 6822301"/>
              <a:gd name="connsiteX3" fmla="*/ 2819671 w 2819671"/>
              <a:gd name="connsiteY3" fmla="*/ 0 h 6822301"/>
              <a:gd name="connsiteX4" fmla="*/ 2472254 w 2819671"/>
              <a:gd name="connsiteY4" fmla="*/ 1572 h 6822301"/>
              <a:gd name="connsiteX0" fmla="*/ 2472254 w 2819671"/>
              <a:gd name="connsiteY0" fmla="*/ 1572 h 6822301"/>
              <a:gd name="connsiteX1" fmla="*/ 0 w 2819671"/>
              <a:gd name="connsiteY1" fmla="*/ 6822301 h 6822301"/>
              <a:gd name="connsiteX2" fmla="*/ 324880 w 2819671"/>
              <a:gd name="connsiteY2" fmla="*/ 6820823 h 6822301"/>
              <a:gd name="connsiteX3" fmla="*/ 2819671 w 2819671"/>
              <a:gd name="connsiteY3" fmla="*/ 0 h 6822301"/>
              <a:gd name="connsiteX4" fmla="*/ 2472254 w 2819671"/>
              <a:gd name="connsiteY4" fmla="*/ 1572 h 6822301"/>
              <a:gd name="connsiteX0" fmla="*/ 2472254 w 2819671"/>
              <a:gd name="connsiteY0" fmla="*/ 1572 h 6826825"/>
              <a:gd name="connsiteX1" fmla="*/ 0 w 2819671"/>
              <a:gd name="connsiteY1" fmla="*/ 6822301 h 6826825"/>
              <a:gd name="connsiteX2" fmla="*/ 312029 w 2819671"/>
              <a:gd name="connsiteY2" fmla="*/ 6826825 h 6826825"/>
              <a:gd name="connsiteX3" fmla="*/ 2819671 w 2819671"/>
              <a:gd name="connsiteY3" fmla="*/ 0 h 6826825"/>
              <a:gd name="connsiteX4" fmla="*/ 2472254 w 2819671"/>
              <a:gd name="connsiteY4" fmla="*/ 1572 h 6826825"/>
              <a:gd name="connsiteX0" fmla="*/ 2472254 w 2819671"/>
              <a:gd name="connsiteY0" fmla="*/ 1572 h 6823929"/>
              <a:gd name="connsiteX1" fmla="*/ 0 w 2819671"/>
              <a:gd name="connsiteY1" fmla="*/ 6822301 h 6823929"/>
              <a:gd name="connsiteX2" fmla="*/ 299630 w 2819671"/>
              <a:gd name="connsiteY2" fmla="*/ 6823929 h 6823929"/>
              <a:gd name="connsiteX3" fmla="*/ 2819671 w 2819671"/>
              <a:gd name="connsiteY3" fmla="*/ 0 h 6823929"/>
              <a:gd name="connsiteX4" fmla="*/ 2472254 w 2819671"/>
              <a:gd name="connsiteY4" fmla="*/ 1572 h 682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671" h="6823929">
                <a:moveTo>
                  <a:pt x="2472254" y="1572"/>
                </a:moveTo>
                <a:lnTo>
                  <a:pt x="0" y="6822301"/>
                </a:lnTo>
                <a:lnTo>
                  <a:pt x="299630" y="6823929"/>
                </a:lnTo>
                <a:lnTo>
                  <a:pt x="2819671" y="0"/>
                </a:lnTo>
                <a:lnTo>
                  <a:pt x="2472254" y="1572"/>
                </a:lnTo>
                <a:close/>
              </a:path>
            </a:pathLst>
          </a:custGeom>
          <a:solidFill>
            <a:srgbClr val="008B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aseline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10655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e_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97BB60-C7D0-933D-AC99-BF328546E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273" y="6294204"/>
            <a:ext cx="595901" cy="365125"/>
          </a:xfrm>
        </p:spPr>
        <p:txBody>
          <a:bodyPr rIns="0"/>
          <a:lstStyle>
            <a:lvl1pPr algn="r">
              <a:defRPr/>
            </a:lvl1pPr>
          </a:lstStyle>
          <a:p>
            <a:fld id="{24A79955-73F8-8E47-B76C-2020DC9191A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DBFDE2F1-25DD-937A-5385-50EDE7319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482" y="6369834"/>
            <a:ext cx="11016000" cy="218570"/>
          </a:xfrm>
          <a:prstGeom prst="rect">
            <a:avLst/>
          </a:prstGeom>
        </p:spPr>
      </p:pic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11D8D601-0C32-16FB-471B-A37278BACF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519" y="2037265"/>
            <a:ext cx="11436659" cy="401754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>
              <a:defRPr sz="1400"/>
            </a:lvl5pPr>
          </a:lstStyle>
          <a:p>
            <a:pPr lvl="0"/>
            <a:r>
              <a:rPr lang="fr-FR" dirty="0"/>
              <a:t>Ajoutez ici du texte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F44F9471-DE6E-B24C-9327-56B7609B5C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143" y="269596"/>
            <a:ext cx="11436031" cy="836518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fr-FR" dirty="0"/>
              <a:t>Ajoutez ici le titre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CD1181-31FE-E1F8-5EFC-EBBF5DF71449}"/>
              </a:ext>
            </a:extLst>
          </p:cNvPr>
          <p:cNvSpPr/>
          <p:nvPr/>
        </p:nvSpPr>
        <p:spPr>
          <a:xfrm>
            <a:off x="473213" y="1243350"/>
            <a:ext cx="689116" cy="508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65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ctrTitle" hasCustomPrompt="1"/>
          </p:nvPr>
        </p:nvSpPr>
        <p:spPr>
          <a:xfrm>
            <a:off x="0" y="548680"/>
            <a:ext cx="12192000" cy="504056"/>
          </a:xfrm>
          <a:prstGeom prst="rect">
            <a:avLst/>
          </a:prstGeom>
        </p:spPr>
        <p:txBody>
          <a:bodyPr anchor="t"/>
          <a:lstStyle>
            <a:lvl1pPr algn="ctr">
              <a:defRPr sz="3600" b="1" i="0" baseline="0">
                <a:solidFill>
                  <a:srgbClr val="32333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  <a:endParaRPr lang="fr-BE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719403" y="1412776"/>
            <a:ext cx="10753195" cy="45365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baseline="0">
                <a:solidFill>
                  <a:srgbClr val="32333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Texte de contenu</a:t>
            </a:r>
          </a:p>
        </p:txBody>
      </p:sp>
    </p:spTree>
    <p:extLst>
      <p:ext uri="{BB962C8B-B14F-4D97-AF65-F5344CB8AC3E}">
        <p14:creationId xmlns:p14="http://schemas.microsoft.com/office/powerpoint/2010/main" val="2044871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3686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3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33" Type="http://schemas.openxmlformats.org/officeDocument/2006/relationships/theme" Target="../theme/theme15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29" Type="http://schemas.openxmlformats.org/officeDocument/2006/relationships/slideLayout" Target="../slideLayouts/slideLayout72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32" Type="http://schemas.openxmlformats.org/officeDocument/2006/relationships/slideLayout" Target="../slideLayouts/slideLayout75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31" Type="http://schemas.openxmlformats.org/officeDocument/2006/relationships/slideLayout" Target="../slideLayouts/slideLayout74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slideLayout" Target="../slideLayouts/slideLayout73.xml"/><Relationship Id="rId8" Type="http://schemas.openxmlformats.org/officeDocument/2006/relationships/slideLayout" Target="../slideLayouts/slideLayout5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14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:\Users\32498\Desktop\BOULOT\POWERPOINT\MASQUE NOUVELLE IDENTITE\visuels_powerpoint_cover EcoTransition 16-9.jpgvisuels_powerpoint_cover EcoTransition 16-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492" y="-9525"/>
            <a:ext cx="12180570" cy="68592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14" y="8977"/>
            <a:ext cx="12148820" cy="683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1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1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4" y="8977"/>
            <a:ext cx="12148820" cy="683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7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2274F23-FCB1-974F-8B3E-B0BB4AF5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8AE409-38B3-ED2E-B030-24D05DDC8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920477-54D9-188C-5E02-5666B473F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0CD6D3-8C18-B7F8-08F9-D5DC5195D4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5D7A1B-228C-BA89-5CB9-A280D2719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79955-73F8-8E47-B76C-2020DC9191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463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83" r:id="rId11"/>
    <p:sldLayoutId id="214748385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2274F23-FCB1-974F-8B3E-B0BB4AF5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8AE409-38B3-ED2E-B030-24D05DDC8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920477-54D9-188C-5E02-5666B473F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0CD6D3-8C18-B7F8-08F9-D5DC5195D4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5D7A1B-228C-BA89-5CB9-A280D2719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79955-73F8-8E47-B76C-2020DC9191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00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2274F23-FCB1-974F-8B3E-B0BB4AF5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8AE409-38B3-ED2E-B030-24D05DDC8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920477-54D9-188C-5E02-5666B473F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0CD6D3-8C18-B7F8-08F9-D5DC5195D4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5D7A1B-228C-BA89-5CB9-A280D2719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79955-73F8-8E47-B76C-2020DC9191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330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2274F23-FCB1-974F-8B3E-B0BB4AF5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8AE409-38B3-ED2E-B030-24D05DDC8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920477-54D9-188C-5E02-5666B473F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0CD6D3-8C18-B7F8-08F9-D5DC5195D4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5D7A1B-228C-BA89-5CB9-A280D2719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79955-73F8-8E47-B76C-2020DC9191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51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  <p:sldLayoutId id="2147483835" r:id="rId18"/>
    <p:sldLayoutId id="2147483836" r:id="rId19"/>
    <p:sldLayoutId id="2147483837" r:id="rId20"/>
    <p:sldLayoutId id="2147483838" r:id="rId21"/>
    <p:sldLayoutId id="2147483839" r:id="rId22"/>
    <p:sldLayoutId id="2147483840" r:id="rId23"/>
    <p:sldLayoutId id="2147483841" r:id="rId24"/>
    <p:sldLayoutId id="2147483842" r:id="rId25"/>
    <p:sldLayoutId id="2147483843" r:id="rId26"/>
    <p:sldLayoutId id="2147483844" r:id="rId27"/>
    <p:sldLayoutId id="2147483845" r:id="rId28"/>
    <p:sldLayoutId id="2147483846" r:id="rId29"/>
    <p:sldLayoutId id="2147483847" r:id="rId30"/>
    <p:sldLayoutId id="2147483848" r:id="rId31"/>
    <p:sldLayoutId id="2147483853" r:id="rId3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:\Users\32498\Desktop\BOULOT\POWERPOINT\MASQUE NOUVELLE IDENTITE\visuels_powerpoint_chapitre EcoTransition 16-9.jpgvisuels_powerpoint_chapitre EcoTransition 16-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52" y="7303"/>
            <a:ext cx="12218670" cy="68808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:\Users\32498\Desktop\BOULOT\POWERPOINT\MASQUE NOUVELLE IDENTITE\visuels_powerpoint_interieur EcoTransition 16-9.jpgvisuels_powerpoint_interieur EcoTransition 16-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714" y="8815"/>
            <a:ext cx="12148820" cy="68370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:\Users\32498\Desktop\BOULOT\POWERPOINT\PRESENTATION DU GROUPE\VISUELS\visuels_photo_gauche_01.jpgvisuels_photo_gauche_0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9685" y="4445"/>
            <a:ext cx="1217803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3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:\Users\32498\Desktop\BOULOT\POWERPOINT\PRESENTATION DU GROUPE\VISUELS\visuels_cover Corporate 16-9 copie 5.jpgvisuels_cover Corporate 16-9 copi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0637" y="3100"/>
            <a:ext cx="1217866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1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:\Users\32498\Desktop\BOULOT\POWERPOINT\PRESENTATION DU GROUPE\VISUELS\visuels_photo_droite_01.jpgvisuels_photo_droite_0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1430" y="318"/>
            <a:ext cx="12198350" cy="685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8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54" y="401"/>
            <a:ext cx="12179300" cy="685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7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:\Users\32498\Desktop\BOULOT\POWERPOINT\MASQUE NOUVELLE IDENTITE\visuels_powerpoint_interieur EcoTransition 16-9.jpgvisuels_powerpoint_interieur EcoTransition 16-9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714" y="8815"/>
            <a:ext cx="12148820" cy="683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4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80" r:id="rId3"/>
    <p:sldLayoutId id="214748368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:\Users\32498\Desktop\BOULOT\POWERPOINT\PRESENTATION DU GROUPE\VISUELS\visuels_photo_droite_01.jpgvisuels_photo_droite_0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1430" y="318"/>
            <a:ext cx="12198350" cy="685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8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2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B068518-7DB3-A02C-E85A-CA85AD692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28" y="5504678"/>
            <a:ext cx="8997128" cy="563418"/>
          </a:xfrm>
        </p:spPr>
        <p:txBody>
          <a:bodyPr/>
          <a:lstStyle/>
          <a:p>
            <a:r>
              <a:rPr lang="fr-FR" dirty="0"/>
              <a:t>Les outils d’accompagnement et de financement en matière de transition bas carbone </a:t>
            </a:r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1A59635-0B71-465D-1566-668DEB88D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0638" y="5650553"/>
            <a:ext cx="3058960" cy="83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7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6364903-43B4-31C5-53D7-FAD965F23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79955-73F8-8E47-B76C-2020DC9191A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19337" y="269596"/>
            <a:ext cx="12072664" cy="83651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B050"/>
                </a:solidFill>
                <a:latin typeface="Calibri" panose="020F0502020204030204" pitchFamily="34" charset="0"/>
              </a:rPr>
              <a:t>1. </a:t>
            </a:r>
            <a:r>
              <a:rPr lang="fr-FR" dirty="0" err="1">
                <a:solidFill>
                  <a:srgbClr val="00B050"/>
                </a:solidFill>
                <a:latin typeface="Calibri" panose="020F0502020204030204" pitchFamily="34" charset="0"/>
              </a:rPr>
              <a:t>Easy’green</a:t>
            </a:r>
            <a:r>
              <a:rPr lang="fr-FR" dirty="0">
                <a:solidFill>
                  <a:srgbClr val="55555D"/>
                </a:solidFill>
                <a:latin typeface="Calibri" panose="020F0502020204030204" pitchFamily="34" charset="0"/>
              </a:rPr>
              <a:t> </a:t>
            </a:r>
            <a:r>
              <a:rPr lang="fr-FR" dirty="0">
                <a:solidFill>
                  <a:srgbClr val="00B050"/>
                </a:solidFill>
                <a:latin typeface="Calibri" panose="020F0502020204030204" pitchFamily="34" charset="0"/>
              </a:rPr>
              <a:t>standard</a:t>
            </a:r>
            <a:endParaRPr lang="fr-BE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type="body" sz="quarter" idx="13"/>
          </p:nvPr>
        </p:nvSpPr>
        <p:spPr>
          <a:xfrm>
            <a:off x="431271" y="1876680"/>
            <a:ext cx="11760729" cy="4075883"/>
          </a:xfr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Optimisation de </a:t>
            </a: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Arial" panose="020B0604020202020204" pitchFamily="34" charset="0"/>
              </a:rPr>
              <a:t>l’efficacité énergétique </a:t>
            </a: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(et </a:t>
            </a: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Arial" panose="020B0604020202020204" pitchFamily="34" charset="0"/>
              </a:rPr>
              <a:t>l’eau</a:t>
            </a: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):</a:t>
            </a:r>
          </a:p>
          <a:p>
            <a:pPr marL="800100" marR="0" lvl="1" indent="-34290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des </a:t>
            </a: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bâtiments</a:t>
            </a: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 (hall, bureaux, ateliers, …) (nouvelles constructions, extensions, </a:t>
            </a: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rénovations</a:t>
            </a: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)</a:t>
            </a:r>
          </a:p>
          <a:p>
            <a:pPr marL="457200" marR="0" lvl="1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	</a:t>
            </a:r>
            <a:r>
              <a:rPr kumimoji="0" lang="fr-BE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Exemples : enveloppe, isolation, double vitrage, chaudière, pompe à chaleur, éclairage LED, détecteur de présence, sonde de température, cogénération, …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de </a:t>
            </a: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l’outil de production  </a:t>
            </a:r>
            <a:endParaRPr kumimoji="0" lang="fr-BE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</a:endParaRPr>
          </a:p>
          <a:p>
            <a:pPr marL="457200" marR="0" lvl="1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BE" sz="200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	</a:t>
            </a:r>
            <a:r>
              <a:rPr kumimoji="0" lang="fr-BE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Exemples</a:t>
            </a: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 :  </a:t>
            </a:r>
            <a:r>
              <a:rPr kumimoji="0" lang="fr-BE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optimisation de machines, récupération de chaleur, isolation tuyaux, station d’épuration, citerne d’eau de pluie, air comprimé, vapeur,  …)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Production d’énergie à partir de sources </a:t>
            </a: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Arial" panose="020B0604020202020204" pitchFamily="34" charset="0"/>
              </a:rPr>
              <a:t>d’énergies renouvelables 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	</a:t>
            </a:r>
            <a:r>
              <a:rPr kumimoji="0" lang="fr-BE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Exemples : Photovoltaïque, éolienne, géothermie, solaire, biomasse, </a:t>
            </a:r>
            <a:r>
              <a:rPr kumimoji="0" lang="fr-BE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biométhanisation</a:t>
            </a:r>
            <a:r>
              <a:rPr kumimoji="0" lang="fr-BE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, ...)</a:t>
            </a: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 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	+ </a:t>
            </a: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stockage, bornes de chargement</a:t>
            </a: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, … </a:t>
            </a:r>
          </a:p>
          <a:p>
            <a:pPr marL="342900" marR="0" lvl="1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Gestion intelligente de l’énergie </a:t>
            </a: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: compteurs, supervision, GTC, …</a:t>
            </a:r>
          </a:p>
          <a:p>
            <a:pPr marL="342900" marR="0" lvl="1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Installation de froid </a:t>
            </a: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/ climatisation performantes </a:t>
            </a:r>
          </a:p>
          <a:p>
            <a:pPr marL="342900" marR="0" lvl="1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Eco – innovation </a:t>
            </a: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dont </a:t>
            </a: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l’économie circulaire</a:t>
            </a:r>
            <a:endParaRPr lang="fr-BE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457200" lvl="1" indent="0">
              <a:buNone/>
            </a:pPr>
            <a:endParaRPr lang="fr-B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1271" y="1371220"/>
            <a:ext cx="68993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BE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Pour quelles dépenses ? </a:t>
            </a:r>
            <a:endParaRPr kumimoji="0" lang="fr-BE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152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6364903-43B4-31C5-53D7-FAD965F23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79955-73F8-8E47-B76C-2020DC9191A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1271" y="1371220"/>
            <a:ext cx="68993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BE" sz="2800" b="1" dirty="0">
                <a:solidFill>
                  <a:srgbClr val="00B050"/>
                </a:solidFill>
                <a:latin typeface="Calibri"/>
              </a:rPr>
              <a:t>La transition bas carbone sur le bâtiment</a:t>
            </a:r>
            <a:endParaRPr kumimoji="0" lang="fr-BE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004" y="2051536"/>
            <a:ext cx="6886332" cy="448318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7331365" y="5949280"/>
            <a:ext cx="2729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Isolation des parois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9129576" y="4134271"/>
            <a:ext cx="295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Chassis</a:t>
            </a: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double vitrage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178672" y="1840742"/>
            <a:ext cx="3438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Energie renouvelable (*) 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-24680" y="4283307"/>
            <a:ext cx="29055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Système de chauffage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2400" dirty="0">
                <a:solidFill>
                  <a:srgbClr val="FF0000"/>
                </a:solidFill>
                <a:latin typeface="Calibri"/>
              </a:rPr>
              <a:t>Régulation</a:t>
            </a: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849042" y="5996620"/>
            <a:ext cx="4487775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Eclairage LED, détection de présence, </a:t>
            </a:r>
            <a:r>
              <a:rPr kumimoji="0" lang="fr-B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dimmer</a:t>
            </a:r>
            <a:r>
              <a:rPr kumimoji="0" lang="fr-BE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….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573025" y="2564904"/>
            <a:ext cx="3940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Favoriser les apports naturels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6766721" y="4653136"/>
            <a:ext cx="887110" cy="1330727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23365" y="2614038"/>
            <a:ext cx="2212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Isolation du toit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 flipH="1" flipV="1">
            <a:off x="5459754" y="2208628"/>
            <a:ext cx="396000" cy="64800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 flipV="1">
            <a:off x="2639696" y="2924976"/>
            <a:ext cx="720000" cy="28800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2855640" y="4293128"/>
            <a:ext cx="1512000" cy="288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7608336" y="4077104"/>
            <a:ext cx="1512000" cy="28800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7248208" y="2996952"/>
            <a:ext cx="720000" cy="28800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7608248" y="3033072"/>
            <a:ext cx="360000" cy="104400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5259" y="4568577"/>
            <a:ext cx="591274" cy="435845"/>
          </a:xfrm>
          <a:prstGeom prst="rect">
            <a:avLst/>
          </a:prstGeom>
        </p:spPr>
      </p:pic>
      <p:cxnSp>
        <p:nvCxnSpPr>
          <p:cNvPr id="26" name="Connecteur droit avec flèche 25"/>
          <p:cNvCxnSpPr/>
          <p:nvPr/>
        </p:nvCxnSpPr>
        <p:spPr>
          <a:xfrm flipH="1">
            <a:off x="3323840" y="4941200"/>
            <a:ext cx="1332000" cy="118800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9089936" y="4839543"/>
            <a:ext cx="30502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Citerne à eau de pluie,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Station d’épuration</a:t>
            </a:r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id="{CF520058-4248-4255-EEC6-EA770082D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3" y="269596"/>
            <a:ext cx="11877520" cy="836518"/>
          </a:xfrm>
        </p:spPr>
        <p:txBody>
          <a:bodyPr>
            <a:normAutofit fontScale="90000"/>
          </a:bodyPr>
          <a:lstStyle/>
          <a:p>
            <a:r>
              <a:rPr lang="fr-FR" dirty="0" err="1">
                <a:solidFill>
                  <a:srgbClr val="00B050"/>
                </a:solidFill>
                <a:latin typeface="Calibri" panose="020F0502020204030204" pitchFamily="34" charset="0"/>
              </a:rPr>
              <a:t>Easy’green</a:t>
            </a:r>
            <a:r>
              <a:rPr lang="fr-FR" dirty="0">
                <a:solidFill>
                  <a:srgbClr val="55555D"/>
                </a:solidFill>
                <a:latin typeface="Calibri" panose="020F0502020204030204" pitchFamily="34" charset="0"/>
              </a:rPr>
              <a:t>,  une solution de financement pour les entreprises</a:t>
            </a:r>
            <a:endParaRPr lang="fr-BE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3554BDD-98E0-3C68-D9C2-BA2947DEB99E}"/>
              </a:ext>
            </a:extLst>
          </p:cNvPr>
          <p:cNvSpPr txBox="1"/>
          <p:nvPr/>
        </p:nvSpPr>
        <p:spPr>
          <a:xfrm>
            <a:off x="6910888" y="6384886"/>
            <a:ext cx="5265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Toutes les filières + bornes, stockage, ….</a:t>
            </a:r>
          </a:p>
        </p:txBody>
      </p:sp>
    </p:spTree>
    <p:extLst>
      <p:ext uri="{BB962C8B-B14F-4D97-AF65-F5344CB8AC3E}">
        <p14:creationId xmlns:p14="http://schemas.microsoft.com/office/powerpoint/2010/main" val="3219835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3">
            <a:extLst>
              <a:ext uri="{FF2B5EF4-FFF2-40B4-BE49-F238E27FC236}">
                <a16:creationId xmlns:a16="http://schemas.microsoft.com/office/drawing/2014/main" id="{F1776F76-3071-61DC-0ACF-0836959DC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7" y="269596"/>
            <a:ext cx="12072664" cy="83651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B050"/>
                </a:solidFill>
                <a:latin typeface="Calibri" panose="020F0502020204030204" pitchFamily="34" charset="0"/>
              </a:rPr>
              <a:t>1. </a:t>
            </a:r>
            <a:r>
              <a:rPr lang="fr-FR" dirty="0" err="1">
                <a:solidFill>
                  <a:srgbClr val="00B050"/>
                </a:solidFill>
                <a:latin typeface="Calibri" panose="020F0502020204030204" pitchFamily="34" charset="0"/>
              </a:rPr>
              <a:t>Easy’green</a:t>
            </a:r>
            <a:r>
              <a:rPr lang="fr-FR" dirty="0">
                <a:solidFill>
                  <a:srgbClr val="55555D"/>
                </a:solidFill>
                <a:latin typeface="Calibri" panose="020F0502020204030204" pitchFamily="34" charset="0"/>
              </a:rPr>
              <a:t> </a:t>
            </a:r>
            <a:r>
              <a:rPr lang="fr-FR" dirty="0">
                <a:solidFill>
                  <a:srgbClr val="00B050"/>
                </a:solidFill>
                <a:latin typeface="Calibri" panose="020F0502020204030204" pitchFamily="34" charset="0"/>
              </a:rPr>
              <a:t>standard</a:t>
            </a:r>
            <a:endParaRPr lang="fr-BE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CAB684AC-E000-CB2F-92D5-413983636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481497"/>
              </p:ext>
            </p:extLst>
          </p:nvPr>
        </p:nvGraphicFramePr>
        <p:xfrm>
          <a:off x="431536" y="1412776"/>
          <a:ext cx="11328928" cy="484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8531">
                  <a:extLst>
                    <a:ext uri="{9D8B030D-6E8A-4147-A177-3AD203B41FA5}">
                      <a16:colId xmlns:a16="http://schemas.microsoft.com/office/drawing/2014/main" val="2513705934"/>
                    </a:ext>
                  </a:extLst>
                </a:gridCol>
                <a:gridCol w="8100397">
                  <a:extLst>
                    <a:ext uri="{9D8B030D-6E8A-4147-A177-3AD203B41FA5}">
                      <a16:colId xmlns:a16="http://schemas.microsoft.com/office/drawing/2014/main" val="4265427414"/>
                    </a:ext>
                  </a:extLst>
                </a:gridCol>
              </a:tblGrid>
              <a:tr h="34708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BE" sz="1800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BE" sz="1800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Conditions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894680"/>
                  </a:ext>
                </a:extLst>
              </a:tr>
              <a:tr h="347085">
                <a:tc>
                  <a:txBody>
                    <a:bodyPr/>
                    <a:lstStyle/>
                    <a:p>
                      <a:r>
                        <a:rPr lang="fr-BE" dirty="0"/>
                        <a:t>Type de financement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Prêt subordonné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912000"/>
                  </a:ext>
                </a:extLst>
              </a:tr>
              <a:tr h="347085">
                <a:tc>
                  <a:txBody>
                    <a:bodyPr/>
                    <a:lstStyle/>
                    <a:p>
                      <a:r>
                        <a:rPr lang="fr-BE" dirty="0"/>
                        <a:t>Conditions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IRS + marge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563899"/>
                  </a:ext>
                </a:extLst>
              </a:tr>
              <a:tr h="620774">
                <a:tc>
                  <a:txBody>
                    <a:bodyPr/>
                    <a:lstStyle/>
                    <a:p>
                      <a:r>
                        <a:rPr lang="fr-BE" dirty="0"/>
                        <a:t>Durée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Fonction du projet </a:t>
                      </a:r>
                    </a:p>
                    <a:p>
                      <a:r>
                        <a:rPr lang="fr-BE" dirty="0"/>
                        <a:t>Si </a:t>
                      </a:r>
                      <a:r>
                        <a:rPr lang="fr-BE" dirty="0" err="1"/>
                        <a:t>cofin</a:t>
                      </a:r>
                      <a:r>
                        <a:rPr lang="fr-BE" dirty="0"/>
                        <a:t> bancaire : durée </a:t>
                      </a:r>
                      <a:r>
                        <a:rPr lang="fr-BE" dirty="0" err="1"/>
                        <a:t>Easy’green</a:t>
                      </a:r>
                      <a:r>
                        <a:rPr lang="fr-BE" dirty="0"/>
                        <a:t> &lt; ou = durée du crédit bancaire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740700"/>
                  </a:ext>
                </a:extLst>
              </a:tr>
              <a:tr h="347085">
                <a:tc>
                  <a:txBody>
                    <a:bodyPr/>
                    <a:lstStyle/>
                    <a:p>
                      <a:r>
                        <a:rPr lang="fr-BE" dirty="0"/>
                        <a:t>Franchise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Possibilité de 1 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890603"/>
                  </a:ext>
                </a:extLst>
              </a:tr>
              <a:tr h="867713">
                <a:tc>
                  <a:txBody>
                    <a:bodyPr/>
                    <a:lstStyle/>
                    <a:p>
                      <a:r>
                        <a:rPr lang="fr-BE" dirty="0"/>
                        <a:t>Plafond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1 million € / projet </a:t>
                      </a:r>
                    </a:p>
                    <a:p>
                      <a:r>
                        <a:rPr lang="fr-BE" dirty="0"/>
                        <a:t>3 millions en-cours/entreprise</a:t>
                      </a:r>
                    </a:p>
                    <a:p>
                      <a:r>
                        <a:rPr lang="fr-BE" dirty="0"/>
                        <a:t>Jusqu’à 100 % du besoin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47357"/>
                  </a:ext>
                </a:extLst>
              </a:tr>
              <a:tr h="901847">
                <a:tc>
                  <a:txBody>
                    <a:bodyPr/>
                    <a:lstStyle/>
                    <a:p>
                      <a:r>
                        <a:rPr lang="fr-BE" dirty="0"/>
                        <a:t>Spécificités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Pas de garantie</a:t>
                      </a:r>
                    </a:p>
                    <a:p>
                      <a:r>
                        <a:rPr lang="fr-BE" dirty="0"/>
                        <a:t>Pas de frais de dossier</a:t>
                      </a:r>
                    </a:p>
                    <a:p>
                      <a:r>
                        <a:rPr lang="fr-BE" dirty="0"/>
                        <a:t>Pas de commission de réservation</a:t>
                      </a:r>
                    </a:p>
                    <a:p>
                      <a:r>
                        <a:rPr lang="fr-BE" dirty="0"/>
                        <a:t>Combinaison possible avec d’autres produits WE</a:t>
                      </a:r>
                    </a:p>
                    <a:p>
                      <a:r>
                        <a:rPr lang="fr-BE" dirty="0"/>
                        <a:t>Introduit par l’entreprise, le prescripteur ou la banque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015497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r>
                        <a:rPr lang="fr-BE" dirty="0"/>
                        <a:t>Cibles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Indépendants, TPE/PME, grandes entreprises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835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7491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63352" y="908720"/>
            <a:ext cx="115932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Quelques avantages </a:t>
            </a:r>
          </a:p>
          <a:p>
            <a:pPr algn="just"/>
            <a:endParaRPr lang="fr-BE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Prêt </a:t>
            </a:r>
            <a:r>
              <a:rPr lang="fr-B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subordonné</a:t>
            </a:r>
            <a:r>
              <a:rPr lang="fr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effet de levier pour l’entreprise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de garantie, pas de mandat, pas d’hypothèque (patrimoine privé préservé)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Demande </a:t>
            </a:r>
            <a:r>
              <a:rPr lang="fr-B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Easy’green</a:t>
            </a:r>
            <a:r>
              <a:rPr lang="fr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introduite simultanément voire avant décision bancaire 	</a:t>
            </a:r>
          </a:p>
          <a:p>
            <a:pPr algn="just">
              <a:spcAft>
                <a:spcPts val="600"/>
              </a:spcAft>
            </a:pPr>
            <a:r>
              <a:rPr lang="fr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 gain de temps</a:t>
            </a:r>
          </a:p>
          <a:p>
            <a:pPr marL="895350" indent="-895350" algn="just">
              <a:spcAft>
                <a:spcPts val="600"/>
              </a:spcAft>
            </a:pP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=&gt;  positionnement de </a:t>
            </a:r>
            <a:r>
              <a:rPr lang="fr-B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Easy’green</a:t>
            </a: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peut aider à la décision les autres parties prenantes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de montant minimum 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Peut aller jusqu’à </a:t>
            </a:r>
            <a:r>
              <a:rPr lang="fr-B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fr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montant (dépenses éligibles)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de proportion figée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de frais de dossier 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de secteur exclu (sauf la pêche)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Produits du groupe WE non exclusifs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Rapidité et réactivité de l’équipe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Décision valable 1 an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461C994-BEFC-87A3-F758-313CD5F8E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43473"/>
            <a:ext cx="12192000" cy="96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03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6364903-43B4-31C5-53D7-FAD965F23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79955-73F8-8E47-B76C-2020DC9191A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19337" y="269596"/>
            <a:ext cx="12072664" cy="83651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B050"/>
                </a:solidFill>
                <a:latin typeface="Calibri" panose="020F0502020204030204" pitchFamily="34" charset="0"/>
              </a:rPr>
              <a:t>2. </a:t>
            </a:r>
            <a:r>
              <a:rPr lang="fr-FR" dirty="0" err="1">
                <a:solidFill>
                  <a:srgbClr val="00B050"/>
                </a:solidFill>
                <a:latin typeface="Calibri" panose="020F0502020204030204" pitchFamily="34" charset="0"/>
              </a:rPr>
              <a:t>Easy’green</a:t>
            </a:r>
            <a:r>
              <a:rPr lang="fr-FR" dirty="0">
                <a:solidFill>
                  <a:srgbClr val="55555D"/>
                </a:solidFill>
                <a:latin typeface="Calibri" panose="020F0502020204030204" pitchFamily="34" charset="0"/>
              </a:rPr>
              <a:t> </a:t>
            </a:r>
            <a:r>
              <a:rPr lang="fr-FR" dirty="0">
                <a:solidFill>
                  <a:srgbClr val="00B050"/>
                </a:solidFill>
                <a:latin typeface="Calibri" panose="020F0502020204030204" pitchFamily="34" charset="0"/>
              </a:rPr>
              <a:t>online</a:t>
            </a:r>
            <a:endParaRPr lang="fr-BE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1271" y="1371220"/>
            <a:ext cx="95531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BE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Dépenses identiques au prêt </a:t>
            </a:r>
            <a:r>
              <a:rPr kumimoji="0" lang="fr-B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Easy’green</a:t>
            </a:r>
            <a:r>
              <a:rPr kumimoji="0" lang="fr-BE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standard</a:t>
            </a:r>
            <a:endParaRPr kumimoji="0" lang="fr-BE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5CF0072D-3087-87B7-5B6E-49637D9373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920931"/>
              </p:ext>
            </p:extLst>
          </p:nvPr>
        </p:nvGraphicFramePr>
        <p:xfrm>
          <a:off x="466963" y="1917969"/>
          <a:ext cx="11328928" cy="430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8531">
                  <a:extLst>
                    <a:ext uri="{9D8B030D-6E8A-4147-A177-3AD203B41FA5}">
                      <a16:colId xmlns:a16="http://schemas.microsoft.com/office/drawing/2014/main" val="2513705934"/>
                    </a:ext>
                  </a:extLst>
                </a:gridCol>
                <a:gridCol w="8100397">
                  <a:extLst>
                    <a:ext uri="{9D8B030D-6E8A-4147-A177-3AD203B41FA5}">
                      <a16:colId xmlns:a16="http://schemas.microsoft.com/office/drawing/2014/main" val="4265427414"/>
                    </a:ext>
                  </a:extLst>
                </a:gridCol>
              </a:tblGrid>
              <a:tr h="33369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B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BE" sz="1800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Conditions</a:t>
                      </a:r>
                      <a:endParaRPr lang="fr-B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894680"/>
                  </a:ext>
                </a:extLst>
              </a:tr>
              <a:tr h="333692">
                <a:tc>
                  <a:txBody>
                    <a:bodyPr/>
                    <a:lstStyle/>
                    <a:p>
                      <a:r>
                        <a:rPr lang="fr-BE" dirty="0"/>
                        <a:t>Type de financement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Prêt subordonné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912000"/>
                  </a:ext>
                </a:extLst>
              </a:tr>
              <a:tr h="333692">
                <a:tc>
                  <a:txBody>
                    <a:bodyPr/>
                    <a:lstStyle/>
                    <a:p>
                      <a:r>
                        <a:rPr lang="fr-BE" dirty="0"/>
                        <a:t>Conditions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IRS + marge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563899"/>
                  </a:ext>
                </a:extLst>
              </a:tr>
              <a:tr h="596820">
                <a:tc>
                  <a:txBody>
                    <a:bodyPr/>
                    <a:lstStyle/>
                    <a:p>
                      <a:r>
                        <a:rPr lang="fr-BE" dirty="0"/>
                        <a:t>Durée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Fonction du projet </a:t>
                      </a:r>
                    </a:p>
                    <a:p>
                      <a:r>
                        <a:rPr lang="fr-BE" dirty="0"/>
                        <a:t>Si </a:t>
                      </a:r>
                      <a:r>
                        <a:rPr lang="fr-BE" dirty="0" err="1"/>
                        <a:t>cofin</a:t>
                      </a:r>
                      <a:r>
                        <a:rPr lang="fr-BE" dirty="0"/>
                        <a:t> bancaire : durée </a:t>
                      </a:r>
                      <a:r>
                        <a:rPr lang="fr-BE" dirty="0" err="1"/>
                        <a:t>Easy’green</a:t>
                      </a:r>
                      <a:r>
                        <a:rPr lang="fr-BE" dirty="0"/>
                        <a:t> online &lt; ou = durée du crédit bancaire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740700"/>
                  </a:ext>
                </a:extLst>
              </a:tr>
              <a:tr h="333692">
                <a:tc>
                  <a:txBody>
                    <a:bodyPr/>
                    <a:lstStyle/>
                    <a:p>
                      <a:r>
                        <a:rPr lang="fr-BE" dirty="0"/>
                        <a:t>Franchise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Possibilité de 1 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890603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r>
                        <a:rPr lang="fr-BE" dirty="0"/>
                        <a:t>Plafond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75.000 € max avec une proportion max de 2 € </a:t>
                      </a:r>
                      <a:r>
                        <a:rPr lang="fr-BE" dirty="0" err="1"/>
                        <a:t>Easy’green</a:t>
                      </a:r>
                      <a:r>
                        <a:rPr lang="fr-BE" dirty="0"/>
                        <a:t> pour 1 € bancaire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47357"/>
                  </a:ext>
                </a:extLst>
              </a:tr>
              <a:tr h="867046">
                <a:tc>
                  <a:txBody>
                    <a:bodyPr/>
                    <a:lstStyle/>
                    <a:p>
                      <a:r>
                        <a:rPr lang="fr-BE" dirty="0"/>
                        <a:t>Spécificités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Pas de garantie</a:t>
                      </a:r>
                    </a:p>
                    <a:p>
                      <a:r>
                        <a:rPr lang="fr-BE" dirty="0"/>
                        <a:t>Pas de frais de dossier</a:t>
                      </a:r>
                    </a:p>
                    <a:p>
                      <a:r>
                        <a:rPr lang="fr-BE" dirty="0"/>
                        <a:t>Pas de commission de réservation</a:t>
                      </a:r>
                    </a:p>
                    <a:p>
                      <a:r>
                        <a:rPr lang="fr-BE" dirty="0"/>
                        <a:t>Combinaison possible avec la garantie classique WE</a:t>
                      </a:r>
                    </a:p>
                    <a:p>
                      <a:r>
                        <a:rPr lang="fr-BE" b="1" dirty="0">
                          <a:solidFill>
                            <a:srgbClr val="00B050"/>
                          </a:solidFill>
                        </a:rPr>
                        <a:t>Introduit par la banque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015497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B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B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Indépendants, TPE/PME, grandes entreprises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154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9713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70EA0-049A-2F1C-6623-5A93FFA5C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>
            <a:extLst>
              <a:ext uri="{FF2B5EF4-FFF2-40B4-BE49-F238E27FC236}">
                <a16:creationId xmlns:a16="http://schemas.microsoft.com/office/drawing/2014/main" id="{768866F3-D2E5-F529-AC50-2C6E89238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7" y="269596"/>
            <a:ext cx="12072664" cy="83651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B050"/>
                </a:solidFill>
                <a:latin typeface="Calibri" panose="020F0502020204030204" pitchFamily="34" charset="0"/>
              </a:rPr>
              <a:t>Exemples :</a:t>
            </a:r>
            <a:endParaRPr lang="fr-BE" sz="27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A5F4B2-43C8-6FEF-D2AF-1FD22E08330F}"/>
              </a:ext>
            </a:extLst>
          </p:cNvPr>
          <p:cNvSpPr/>
          <p:nvPr/>
        </p:nvSpPr>
        <p:spPr>
          <a:xfrm>
            <a:off x="335360" y="1337967"/>
            <a:ext cx="95531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fr-BE" sz="2400" dirty="0">
              <a:solidFill>
                <a:srgbClr val="00B050"/>
              </a:solidFill>
              <a:latin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r-BE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C9AB2C-810B-C95C-2A2B-45F54468A08B}"/>
              </a:ext>
            </a:extLst>
          </p:cNvPr>
          <p:cNvSpPr/>
          <p:nvPr/>
        </p:nvSpPr>
        <p:spPr>
          <a:xfrm>
            <a:off x="119337" y="4809929"/>
            <a:ext cx="95531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E-</a:t>
            </a:r>
            <a:r>
              <a:rPr kumimoji="0" lang="fr-B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blue</a:t>
            </a: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: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r-BE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r-BE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8A50C5-580F-7B9C-9D2E-FC12027F0CED}"/>
              </a:ext>
            </a:extLst>
          </p:cNvPr>
          <p:cNvSpPr/>
          <p:nvPr/>
        </p:nvSpPr>
        <p:spPr>
          <a:xfrm>
            <a:off x="132991" y="1486745"/>
            <a:ext cx="114626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sz="2400" dirty="0">
                <a:solidFill>
                  <a:srgbClr val="00B050"/>
                </a:solidFill>
                <a:latin typeface="Calibri" panose="020F0502020204030204" pitchFamily="34" charset="0"/>
              </a:rPr>
              <a:t>Plus de 20 entreprises de Waremme ont déjà fait appel à un financement </a:t>
            </a:r>
            <a:r>
              <a:rPr lang="fr-FR" sz="2400" dirty="0" err="1">
                <a:solidFill>
                  <a:srgbClr val="00B050"/>
                </a:solidFill>
                <a:latin typeface="Calibri" panose="020F0502020204030204" pitchFamily="34" charset="0"/>
              </a:rPr>
              <a:t>Easy’Green</a:t>
            </a:r>
            <a:r>
              <a:rPr lang="fr-FR" sz="2400" dirty="0">
                <a:solidFill>
                  <a:srgbClr val="00B050"/>
                </a:solidFill>
                <a:latin typeface="Calibri" panose="020F0502020204030204" pitchFamily="34" charset="0"/>
              </a:rPr>
              <a:t> ! </a:t>
            </a: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BE" sz="1600" dirty="0"/>
              <a:t>Secteurs : commerces de détail, supermarchés, concessions automobiles, construction, entreprises de services, glacier, immobilières, entreprise alimentaire …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BE" sz="1600" dirty="0"/>
              <a:t>Prêts sur Waremme : min 7.000 €, max 500.000 €, moyen 121.260 €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BE" sz="1600" dirty="0"/>
              <a:t>Investissements : PV, bornes, cabine haute tension, HVAC, PAC, frigos, développement peinture écologique, crackers, camionnette électrique etc.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fr-BE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2DF0C5-C2C9-D69A-25D9-EBAF785F77C1}"/>
              </a:ext>
            </a:extLst>
          </p:cNvPr>
          <p:cNvSpPr/>
          <p:nvPr/>
        </p:nvSpPr>
        <p:spPr>
          <a:xfrm>
            <a:off x="45852" y="4110584"/>
            <a:ext cx="12100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Magasin de vêtements : </a:t>
            </a:r>
            <a:endParaRPr kumimoji="0" lang="fr-BE" sz="2400" kern="1200" cap="none" spc="0" normalizeH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085850" lvl="3" indent="-171450">
              <a:buFont typeface="Arial" panose="020B0604020202020204" pitchFamily="34" charset="0"/>
              <a:buChar char="•"/>
              <a:defRPr/>
            </a:pPr>
            <a:r>
              <a:rPr lang="fr-BE" sz="1600" b="0" i="0" u="none" strike="noStrike" baseline="0" dirty="0">
                <a:solidFill>
                  <a:srgbClr val="000000"/>
                </a:solidFill>
              </a:rPr>
              <a:t>Financement 17.000 € en 7 ans pour installation PV </a:t>
            </a:r>
            <a:endParaRPr lang="fr-BE" sz="1600" dirty="0">
              <a:solidFill>
                <a:srgbClr val="00B05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5D4D2C-8D71-B5EB-35B9-B72C7F91C23D}"/>
              </a:ext>
            </a:extLst>
          </p:cNvPr>
          <p:cNvSpPr/>
          <p:nvPr/>
        </p:nvSpPr>
        <p:spPr>
          <a:xfrm>
            <a:off x="-3621193" y="4855114"/>
            <a:ext cx="95531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fr-BE" sz="2400" dirty="0">
              <a:solidFill>
                <a:srgbClr val="00B050"/>
              </a:solidFill>
              <a:latin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r-BE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D9FB694-7DEF-4446-309C-DF85E5453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426" y="5183584"/>
            <a:ext cx="4648034" cy="138787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66D6D53-F5F7-FD6E-4CFC-FFFFEBF70686}"/>
              </a:ext>
            </a:extLst>
          </p:cNvPr>
          <p:cNvSpPr txBox="1"/>
          <p:nvPr/>
        </p:nvSpPr>
        <p:spPr>
          <a:xfrm>
            <a:off x="88714" y="3330428"/>
            <a:ext cx="111025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BE" sz="2400" dirty="0">
                <a:solidFill>
                  <a:srgbClr val="00B050"/>
                </a:solidFill>
                <a:latin typeface="Calibri"/>
              </a:rPr>
              <a:t>Supermarché </a:t>
            </a: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alibri" panose="020F0502020204030204" pitchFamily="34" charset="0"/>
              </a:rPr>
              <a:t>fi</a:t>
            </a:r>
            <a:r>
              <a:rPr lang="fr-BE" sz="1600" dirty="0" err="1">
                <a:latin typeface="+mj-lt"/>
                <a:cs typeface="Calibri" panose="020F0502020204030204" pitchFamily="34" charset="0"/>
              </a:rPr>
              <a:t>nancement</a:t>
            </a:r>
            <a:r>
              <a:rPr lang="fr-BE" sz="1600" dirty="0">
                <a:latin typeface="+mj-lt"/>
                <a:cs typeface="Calibri" panose="020F0502020204030204" pitchFamily="34" charset="0"/>
              </a:rPr>
              <a:t> </a:t>
            </a:r>
            <a:r>
              <a:rPr lang="fr-BE" sz="1600" dirty="0">
                <a:latin typeface="+mj-lt"/>
              </a:rPr>
              <a:t>des </a:t>
            </a:r>
            <a:r>
              <a:rPr lang="fr-BE" sz="1600" dirty="0"/>
              <a:t>installations de froid au CO2 avec récupération de chaleur : 400.000 € sur 9 ans avec une année de franchise en capital</a:t>
            </a:r>
          </a:p>
        </p:txBody>
      </p:sp>
    </p:spTree>
    <p:extLst>
      <p:ext uri="{BB962C8B-B14F-4D97-AF65-F5344CB8AC3E}">
        <p14:creationId xmlns:p14="http://schemas.microsoft.com/office/powerpoint/2010/main" val="4277771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CA086052-3217-E4B3-6BAF-6D2B6D0E733B}"/>
              </a:ext>
            </a:extLst>
          </p:cNvPr>
          <p:cNvSpPr>
            <a:spLocks noGrp="1"/>
          </p:cNvSpPr>
          <p:nvPr>
            <p:ph type="ctrTitle" idx="4294967295" hasCustomPrompt="1"/>
          </p:nvPr>
        </p:nvSpPr>
        <p:spPr>
          <a:xfrm>
            <a:off x="1" y="2491091"/>
            <a:ext cx="12192000" cy="563418"/>
          </a:xfrm>
        </p:spPr>
        <p:txBody>
          <a:bodyPr anchor="t">
            <a:noAutofit/>
          </a:bodyPr>
          <a:lstStyle>
            <a:lvl1pPr algn="ctr">
              <a:defRPr sz="2800" b="1">
                <a:latin typeface="+mj-lt"/>
              </a:defRPr>
            </a:lvl1pPr>
          </a:lstStyle>
          <a:p>
            <a:r>
              <a:rPr lang="fr-FR" dirty="0"/>
              <a:t>MERCI POUR VOTRE ATTENTION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73" t="66892" r="41362" b="10086"/>
          <a:stretch/>
        </p:blipFill>
        <p:spPr>
          <a:xfrm>
            <a:off x="335360" y="5517232"/>
            <a:ext cx="3888432" cy="122413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6B4F25F-0F38-3808-8F43-631B6468505B}"/>
              </a:ext>
            </a:extLst>
          </p:cNvPr>
          <p:cNvSpPr txBox="1"/>
          <p:nvPr/>
        </p:nvSpPr>
        <p:spPr>
          <a:xfrm>
            <a:off x="1631504" y="3165025"/>
            <a:ext cx="780052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ctr">
              <a:defRPr/>
            </a:pPr>
            <a:r>
              <a:rPr lang="fr-BE" sz="18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Nathaël FOULON </a:t>
            </a:r>
            <a:br>
              <a:rPr lang="fr-BE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BE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Analyste </a:t>
            </a:r>
            <a:r>
              <a:rPr lang="fr-BE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Easy'Green</a:t>
            </a:r>
            <a:r>
              <a:rPr lang="fr-BE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2" algn="ctr" fontAlgn="auto">
              <a:spcAft>
                <a:spcPts val="0"/>
              </a:spcAft>
              <a:buClrTx/>
              <a:buSzTx/>
              <a:tabLst/>
              <a:defRPr/>
            </a:pPr>
            <a:r>
              <a:rPr lang="fr-B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+32 479 86 06 82 </a:t>
            </a:r>
          </a:p>
          <a:p>
            <a:pPr marR="0" lvl="2" algn="ctr" fontAlgn="auto">
              <a:spcAft>
                <a:spcPts val="0"/>
              </a:spcAft>
              <a:buClrTx/>
              <a:buSzTx/>
              <a:tabLst/>
              <a:defRPr/>
            </a:pPr>
            <a:r>
              <a:rPr lang="fr-BE" dirty="0">
                <a:cs typeface="Arial" panose="020B0604020202020204" pitchFamily="34" charset="0"/>
              </a:rPr>
              <a:t>nathael.foulon@wallonie-entreprendre.be</a:t>
            </a:r>
          </a:p>
          <a:p>
            <a:pPr marR="0" lvl="2" algn="ctr" fontAlgn="auto">
              <a:spcAft>
                <a:spcPts val="0"/>
              </a:spcAft>
              <a:buClrTx/>
              <a:buSzTx/>
              <a:tabLst/>
              <a:defRPr/>
            </a:pPr>
            <a:endParaRPr lang="fr-BE" dirty="0">
              <a:cs typeface="Arial" panose="020B0604020202020204" pitchFamily="34" charset="0"/>
            </a:endParaRPr>
          </a:p>
          <a:p>
            <a:pPr marR="0" lvl="2" algn="ctr" fontAlgn="auto">
              <a:spcAft>
                <a:spcPts val="0"/>
              </a:spcAft>
              <a:buClrTx/>
              <a:buSzTx/>
              <a:tabLst/>
              <a:defRPr/>
            </a:pPr>
            <a:endParaRPr lang="fr-BE" dirty="0">
              <a:cs typeface="Arial" panose="020B0604020202020204" pitchFamily="34" charset="0"/>
            </a:endParaRPr>
          </a:p>
          <a:p>
            <a:pPr marR="0" lvl="2" algn="ctr" fontAlgn="auto">
              <a:spcAft>
                <a:spcPts val="0"/>
              </a:spcAft>
              <a:buClrTx/>
              <a:buSzTx/>
              <a:tabLst/>
              <a:defRPr/>
            </a:pPr>
            <a:r>
              <a:rPr lang="fr-BE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5" name="Image 7" descr="Logo Wallonie Entreprendre">
            <a:extLst>
              <a:ext uri="{FF2B5EF4-FFF2-40B4-BE49-F238E27FC236}">
                <a16:creationId xmlns:a16="http://schemas.microsoft.com/office/drawing/2014/main" id="{930308A3-BACB-0FA8-909D-0C602E862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ogo Wallonie Entreprendre">
            <a:extLst>
              <a:ext uri="{FF2B5EF4-FFF2-40B4-BE49-F238E27FC236}">
                <a16:creationId xmlns:a16="http://schemas.microsoft.com/office/drawing/2014/main" id="{10ED1529-5637-A0EC-4F2D-D43CDA916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796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8944685-8104-362A-3ECA-2A2C298486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9520" y="1397021"/>
            <a:ext cx="5716480" cy="4810190"/>
          </a:xfrm>
        </p:spPr>
        <p:txBody>
          <a:bodyPr>
            <a:normAutofit/>
          </a:bodyPr>
          <a:lstStyle/>
          <a:p>
            <a:r>
              <a:rPr lang="fr-BE" sz="2000" b="1">
                <a:solidFill>
                  <a:srgbClr val="009900"/>
                </a:solidFill>
              </a:rPr>
              <a:t>WE</a:t>
            </a:r>
            <a:r>
              <a:rPr lang="fr-BE" sz="2000"/>
              <a:t> 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BE" sz="2000"/>
              <a:t>né de la fusion de la SRIW, de la SOWALFIN et de la SOGEPA (9 janvier 2023)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BE" sz="2000"/>
              <a:t>outil économique et financier de la Wallonie au service des entreprises.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BE" sz="2000"/>
              <a:t>exerce </a:t>
            </a:r>
            <a:r>
              <a:rPr lang="fr-BE" sz="2000" b="1">
                <a:solidFill>
                  <a:srgbClr val="009900"/>
                </a:solidFill>
              </a:rPr>
              <a:t>3 métiers complémentaires</a:t>
            </a:r>
          </a:p>
          <a:p>
            <a:endParaRPr lang="fr-BE" sz="2000"/>
          </a:p>
          <a:p>
            <a:endParaRPr lang="fr-FR" sz="2000"/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5512AC12-DC59-9AE6-034D-70CE14112C1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3759" b="3759"/>
          <a:stretch/>
        </p:blipFill>
        <p:spPr/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7831C10E-008A-224C-3089-F66C6A0BD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Wallonie Entreprendre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5D5747B-9313-2709-0FCE-5A629EB5B16D}"/>
              </a:ext>
            </a:extLst>
          </p:cNvPr>
          <p:cNvSpPr/>
          <p:nvPr/>
        </p:nvSpPr>
        <p:spPr>
          <a:xfrm flipH="1">
            <a:off x="463487" y="3852575"/>
            <a:ext cx="1831020" cy="939732"/>
          </a:xfrm>
          <a:prstGeom prst="roundRect">
            <a:avLst>
              <a:gd name="adj" fmla="val 294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50" b="1">
                <a:solidFill>
                  <a:schemeClr val="tx1"/>
                </a:solidFill>
              </a:rPr>
              <a:t>INFORMATION</a:t>
            </a:r>
          </a:p>
          <a:p>
            <a:pPr algn="ctr"/>
            <a:r>
              <a:rPr lang="fr-FR" sz="1250" b="1">
                <a:solidFill>
                  <a:schemeClr val="tx1"/>
                </a:solidFill>
              </a:rPr>
              <a:t>&amp;</a:t>
            </a:r>
          </a:p>
          <a:p>
            <a:pPr algn="ctr"/>
            <a:r>
              <a:rPr lang="fr-FR" sz="1250" b="1">
                <a:solidFill>
                  <a:schemeClr val="tx1"/>
                </a:solidFill>
              </a:rPr>
              <a:t>SENSIBILISATION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7D402F6E-0E65-7F39-72F7-C1A96F829BAB}"/>
              </a:ext>
            </a:extLst>
          </p:cNvPr>
          <p:cNvSpPr/>
          <p:nvPr/>
        </p:nvSpPr>
        <p:spPr>
          <a:xfrm flipH="1">
            <a:off x="2387256" y="3852575"/>
            <a:ext cx="1831019" cy="939732"/>
          </a:xfrm>
          <a:prstGeom prst="roundRect">
            <a:avLst>
              <a:gd name="adj" fmla="val 294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50" b="1">
                <a:solidFill>
                  <a:schemeClr val="tx1"/>
                </a:solidFill>
              </a:rPr>
              <a:t>ACCOMPAGNEMENT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9F4F14BD-9121-72A8-20C6-5EB7E2AC5420}"/>
              </a:ext>
            </a:extLst>
          </p:cNvPr>
          <p:cNvSpPr/>
          <p:nvPr/>
        </p:nvSpPr>
        <p:spPr>
          <a:xfrm flipH="1">
            <a:off x="4292159" y="3852575"/>
            <a:ext cx="1831018" cy="939732"/>
          </a:xfrm>
          <a:prstGeom prst="roundRect">
            <a:avLst>
              <a:gd name="adj" fmla="val 294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50" b="1">
                <a:solidFill>
                  <a:schemeClr val="tx1"/>
                </a:solidFill>
              </a:rPr>
              <a:t>FINANCEMENT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E647C70-C562-108E-67D6-046FBB02580C}"/>
              </a:ext>
            </a:extLst>
          </p:cNvPr>
          <p:cNvSpPr txBox="1"/>
          <p:nvPr/>
        </p:nvSpPr>
        <p:spPr>
          <a:xfrm>
            <a:off x="463487" y="5268989"/>
            <a:ext cx="5585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/>
              <a:t>WE s’adresse à </a:t>
            </a:r>
            <a:r>
              <a:rPr lang="fr-BE" sz="2000" b="1">
                <a:solidFill>
                  <a:srgbClr val="009900"/>
                </a:solidFill>
              </a:rPr>
              <a:t>toutes les entreprises, </a:t>
            </a:r>
          </a:p>
          <a:p>
            <a:pPr algn="ctr"/>
            <a:r>
              <a:rPr lang="fr-BE" sz="2000" b="1">
                <a:solidFill>
                  <a:srgbClr val="009900"/>
                </a:solidFill>
              </a:rPr>
              <a:t>quel que soit leur stade de vie</a:t>
            </a:r>
          </a:p>
        </p:txBody>
      </p:sp>
    </p:spTree>
    <p:extLst>
      <p:ext uri="{BB962C8B-B14F-4D97-AF65-F5344CB8AC3E}">
        <p14:creationId xmlns:p14="http://schemas.microsoft.com/office/powerpoint/2010/main" val="239740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67D99E8A-8D0E-AD06-2A55-C87907C3776B}"/>
              </a:ext>
            </a:extLst>
          </p:cNvPr>
          <p:cNvSpPr txBox="1"/>
          <p:nvPr/>
        </p:nvSpPr>
        <p:spPr>
          <a:xfrm>
            <a:off x="380143" y="1378000"/>
            <a:ext cx="1136468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Construit sur une addition d’expertises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887C8F8-F704-0DEB-3ED7-23386BBF3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43" y="269596"/>
            <a:ext cx="11436031" cy="836518"/>
          </a:xfrm>
        </p:spPr>
        <p:txBody>
          <a:bodyPr/>
          <a:lstStyle/>
          <a:p>
            <a:r>
              <a:rPr lang="fr-BE"/>
              <a:t>Un outil généraliste</a:t>
            </a:r>
          </a:p>
        </p:txBody>
      </p:sp>
      <p:pic>
        <p:nvPicPr>
          <p:cNvPr id="4" name="Image 3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3BF0DED7-F8FC-BFAC-4F8A-195BA5B53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313" y="333375"/>
            <a:ext cx="12190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3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51E16F-5521-C8DA-05A6-1AEF8F7F38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4725144"/>
            <a:ext cx="10863852" cy="1858777"/>
          </a:xfrm>
        </p:spPr>
        <p:txBody>
          <a:bodyPr>
            <a:normAutofit/>
          </a:bodyPr>
          <a:lstStyle/>
          <a:p>
            <a:r>
              <a:rPr lang="fr-FR" dirty="0"/>
              <a:t>La B.U. Transition énergétique et circulaire</a:t>
            </a:r>
            <a:br>
              <a:rPr lang="fr-FR" dirty="0"/>
            </a:br>
            <a:r>
              <a:rPr lang="fr-FR" dirty="0"/>
              <a:t>bien plus que du financement</a:t>
            </a:r>
          </a:p>
        </p:txBody>
      </p:sp>
    </p:spTree>
    <p:extLst>
      <p:ext uri="{BB962C8B-B14F-4D97-AF65-F5344CB8AC3E}">
        <p14:creationId xmlns:p14="http://schemas.microsoft.com/office/powerpoint/2010/main" val="3366359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35B7635B-F037-37D4-7FB5-FE664AE6D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749" y="4452013"/>
            <a:ext cx="7983531" cy="993291"/>
          </a:xfrm>
        </p:spPr>
        <p:txBody>
          <a:bodyPr>
            <a:normAutofit/>
          </a:bodyPr>
          <a:lstStyle/>
          <a:p>
            <a:r>
              <a:rPr lang="fr-FR" dirty="0"/>
              <a:t>L’accompagnement</a:t>
            </a:r>
          </a:p>
        </p:txBody>
      </p:sp>
    </p:spTree>
    <p:extLst>
      <p:ext uri="{BB962C8B-B14F-4D97-AF65-F5344CB8AC3E}">
        <p14:creationId xmlns:p14="http://schemas.microsoft.com/office/powerpoint/2010/main" val="3088140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6384BBA-CE18-6783-4485-F62CF04C53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9519" y="1340769"/>
            <a:ext cx="11436659" cy="4714042"/>
          </a:xfrm>
        </p:spPr>
        <p:txBody>
          <a:bodyPr/>
          <a:lstStyle/>
          <a:p>
            <a:r>
              <a:rPr lang="fr-BE" sz="1800" b="1" i="0" u="none" strike="noStrike" kern="120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Diagnostic bas carbone/EC gratuit </a:t>
            </a:r>
            <a:endParaRPr lang="fr-BE" sz="1800" b="0" i="0" u="none" strike="noStrike">
              <a:effectLst/>
              <a:latin typeface="Arial" panose="020B0604020202020204" pitchFamily="34" charset="0"/>
            </a:endParaRPr>
          </a:p>
          <a:p>
            <a:endParaRPr lang="fr-BE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59D8F15-2B9E-AFAD-75CA-EDC15A36F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9491" y="269596"/>
            <a:ext cx="8702509" cy="836518"/>
          </a:xfrm>
        </p:spPr>
        <p:txBody>
          <a:bodyPr>
            <a:normAutofit fontScale="90000"/>
          </a:bodyPr>
          <a:lstStyle/>
          <a:p>
            <a:r>
              <a:rPr lang="fr-BE" sz="3600" dirty="0">
                <a:solidFill>
                  <a:srgbClr val="55555D"/>
                </a:solidFill>
                <a:latin typeface="Calibri" panose="020F0502020204030204" pitchFamily="34" charset="0"/>
              </a:rPr>
              <a:t>L’accompagnement bas carbone des entreprises 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181EC34E-8832-5CB2-3678-681F107E595B}"/>
              </a:ext>
            </a:extLst>
          </p:cNvPr>
          <p:cNvGraphicFramePr>
            <a:graphicFrameLocks noGrp="1"/>
          </p:cNvGraphicFramePr>
          <p:nvPr/>
        </p:nvGraphicFramePr>
        <p:xfrm>
          <a:off x="191344" y="1405397"/>
          <a:ext cx="11521280" cy="409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9679">
                  <a:extLst>
                    <a:ext uri="{9D8B030D-6E8A-4147-A177-3AD203B41FA5}">
                      <a16:colId xmlns:a16="http://schemas.microsoft.com/office/drawing/2014/main" val="4175303004"/>
                    </a:ext>
                  </a:extLst>
                </a:gridCol>
                <a:gridCol w="2776985">
                  <a:extLst>
                    <a:ext uri="{9D8B030D-6E8A-4147-A177-3AD203B41FA5}">
                      <a16:colId xmlns:a16="http://schemas.microsoft.com/office/drawing/2014/main" val="222672833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4276858419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3315713540"/>
                    </a:ext>
                  </a:extLst>
                </a:gridCol>
              </a:tblGrid>
              <a:tr h="1519547"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  <a:p>
                      <a:pPr algn="ctr"/>
                      <a:endParaRPr lang="fr-BE" dirty="0"/>
                    </a:p>
                    <a:p>
                      <a:pPr algn="ctr"/>
                      <a:endParaRPr lang="fr-BE" dirty="0"/>
                    </a:p>
                    <a:p>
                      <a:pPr algn="ctr"/>
                      <a:r>
                        <a:rPr lang="fr-BE" dirty="0"/>
                        <a:t>TPE/PME</a:t>
                      </a:r>
                    </a:p>
                    <a:p>
                      <a:pPr lvl="0" algn="ctr">
                        <a:buNone/>
                      </a:pPr>
                      <a:endParaRPr lang="fr-BE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  <a:p>
                      <a:pPr algn="ctr"/>
                      <a:r>
                        <a:rPr lang="fr-BE" dirty="0"/>
                        <a:t>PME </a:t>
                      </a:r>
                    </a:p>
                    <a:p>
                      <a:pPr algn="ctr"/>
                      <a:r>
                        <a:rPr lang="fr-BE" dirty="0"/>
                        <a:t>(min 15 ETP/process industriel)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PME industrielles/</a:t>
                      </a:r>
                    </a:p>
                    <a:p>
                      <a:pPr algn="ctr"/>
                      <a:r>
                        <a:rPr lang="fr-BE" dirty="0"/>
                        <a:t>GE en conventions carbone (min conso 2,8 GWh)</a:t>
                      </a:r>
                    </a:p>
                    <a:p>
                      <a:pPr lvl="0" algn="ctr">
                        <a:buNone/>
                      </a:pPr>
                      <a:endParaRPr lang="fr-BE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Secteur public </a:t>
                      </a:r>
                    </a:p>
                    <a:p>
                      <a:pPr lvl="0" algn="ctr">
                        <a:buNone/>
                      </a:pPr>
                      <a:endParaRPr lang="fr-BE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954131"/>
                  </a:ext>
                </a:extLst>
              </a:tr>
              <a:tr h="2577013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BE" b="1" dirty="0">
                          <a:solidFill>
                            <a:srgbClr val="00B050"/>
                          </a:solidFill>
                        </a:rPr>
                        <a:t>Acc. Individuel en transition bas carbone/EC 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BE" dirty="0">
                          <a:solidFill>
                            <a:srgbClr val="009900"/>
                          </a:solidFill>
                        </a:rPr>
                        <a:t>via réseau de référents</a:t>
                      </a:r>
                    </a:p>
                    <a:p>
                      <a:endParaRPr lang="fr-BE" dirty="0"/>
                    </a:p>
                    <a:p>
                      <a:endParaRPr lang="fr-BE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b="1" dirty="0">
                          <a:solidFill>
                            <a:srgbClr val="00B050"/>
                          </a:solidFill>
                        </a:rPr>
                        <a:t>PME Green Challenge </a:t>
                      </a:r>
                      <a:r>
                        <a:rPr lang="fr-BE" dirty="0"/>
                        <a:t>(12 à 15 PME) (acc collectif)</a:t>
                      </a:r>
                    </a:p>
                    <a:p>
                      <a:endParaRPr lang="fr-BE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b="1" dirty="0" err="1">
                          <a:solidFill>
                            <a:srgbClr val="00B050"/>
                          </a:solidFill>
                        </a:rPr>
                        <a:t>WalEnergie</a:t>
                      </a:r>
                      <a:r>
                        <a:rPr lang="fr-BE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fr-BE" dirty="0"/>
                        <a:t>(acc individuel)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Accompagnement technique, organisationnel et financier, sur mesure (process, bâtiment, mobilité, SER)</a:t>
                      </a:r>
                    </a:p>
                    <a:p>
                      <a:pPr algn="ctr"/>
                      <a:endParaRPr lang="fr-BE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RENOWATT</a:t>
                      </a:r>
                    </a:p>
                    <a:p>
                      <a:pPr algn="ctr"/>
                      <a:r>
                        <a:rPr lang="fr-BE" dirty="0"/>
                        <a:t>(Rénovation de bâtiments publics)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Depuis les études jusqu’à la conclusion des marchés publics) </a:t>
                      </a:r>
                      <a:endParaRPr lang="fr-BE" sz="1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122775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230E1204-800E-AB68-FA8F-4C1E5BCC320C}"/>
              </a:ext>
            </a:extLst>
          </p:cNvPr>
          <p:cNvSpPr txBox="1"/>
          <p:nvPr/>
        </p:nvSpPr>
        <p:spPr>
          <a:xfrm>
            <a:off x="1487488" y="6457890"/>
            <a:ext cx="9676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>
                <a:solidFill>
                  <a:srgbClr val="00B050"/>
                </a:solidFill>
              </a:rPr>
              <a:t>Relais vers l’expertise privée (auditeurs AMUREBA; bureaux d’études)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B1A8581-F5B3-D6E4-35C2-88E6E65CE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781" y="4254805"/>
            <a:ext cx="2498007" cy="104127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0A7726A-2AFD-5634-04DA-98CD9374C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8428" y="6456423"/>
            <a:ext cx="1113456" cy="354931"/>
          </a:xfrm>
          <a:prstGeom prst="rect">
            <a:avLst/>
          </a:prstGeom>
        </p:spPr>
      </p:pic>
      <p:sp>
        <p:nvSpPr>
          <p:cNvPr id="13" name="Accolade fermante 12">
            <a:extLst>
              <a:ext uri="{FF2B5EF4-FFF2-40B4-BE49-F238E27FC236}">
                <a16:creationId xmlns:a16="http://schemas.microsoft.com/office/drawing/2014/main" id="{51DED28E-FC15-9690-090D-B82E92FFF0EA}"/>
              </a:ext>
            </a:extLst>
          </p:cNvPr>
          <p:cNvSpPr/>
          <p:nvPr/>
        </p:nvSpPr>
        <p:spPr>
          <a:xfrm rot="16200000" flipH="1">
            <a:off x="4224104" y="1538979"/>
            <a:ext cx="575444" cy="8640959"/>
          </a:xfrm>
          <a:prstGeom prst="rightBrace">
            <a:avLst>
              <a:gd name="adj1" fmla="val 8333"/>
              <a:gd name="adj2" fmla="val 4901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C9C033-7AB6-6428-FB04-BF298BF31682}"/>
              </a:ext>
            </a:extLst>
          </p:cNvPr>
          <p:cNvSpPr txBox="1"/>
          <p:nvPr/>
        </p:nvSpPr>
        <p:spPr>
          <a:xfrm>
            <a:off x="2045685" y="6148647"/>
            <a:ext cx="4932282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Elaboration et maturation d’un plan d’actions bas carbone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6518DC-44CB-FD14-7647-7948A67E9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41" y="4180201"/>
            <a:ext cx="2873238" cy="1663010"/>
          </a:xfrm>
          <a:prstGeom prst="rect">
            <a:avLst/>
          </a:prstGeom>
        </p:spPr>
      </p:pic>
      <p:pic>
        <p:nvPicPr>
          <p:cNvPr id="4" name="Image 3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5EAB7F29-2313-6718-45D7-CE7B8D643D7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57" y="175760"/>
            <a:ext cx="3347135" cy="89510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12E660F-67A9-95D6-ED41-96AB3A0938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90" y="1135489"/>
            <a:ext cx="3347134" cy="91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9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6364903-43B4-31C5-53D7-FAD965F23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79955-73F8-8E47-B76C-2020DC9191A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55555D"/>
                </a:solidFill>
                <a:latin typeface="Calibri" panose="020F0502020204030204" pitchFamily="34" charset="0"/>
              </a:rPr>
              <a:t>Des solutions d’accompagnement sur mesure</a:t>
            </a:r>
            <a:endParaRPr lang="fr-BE" dirty="0"/>
          </a:p>
        </p:txBody>
      </p:sp>
      <p:sp>
        <p:nvSpPr>
          <p:cNvPr id="24" name="Rectangle 23"/>
          <p:cNvSpPr/>
          <p:nvPr/>
        </p:nvSpPr>
        <p:spPr>
          <a:xfrm>
            <a:off x="344399" y="1213279"/>
            <a:ext cx="53041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Diagnostic bas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carbone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/ PME GC</a:t>
            </a: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09964" y="1628800"/>
            <a:ext cx="11800273" cy="877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BE" b="1" u="sng" dirty="0">
              <a:solidFill>
                <a:prstClr val="black"/>
              </a:solidFill>
              <a:latin typeface="Arial" panose="020B060402020202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BE" b="1" u="sng" dirty="0">
                <a:solidFill>
                  <a:prstClr val="black"/>
                </a:solidFill>
                <a:latin typeface="Arial" panose="020B0604020202020204"/>
              </a:rPr>
              <a:t>Exemple ANSOLIVE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BE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BE" sz="2000" dirty="0">
                <a:solidFill>
                  <a:prstClr val="black"/>
                </a:solidFill>
              </a:rPr>
              <a:t>R</a:t>
            </a:r>
            <a:r>
              <a:rPr lang="fr-BE" sz="2000" dirty="0">
                <a:effectLst/>
                <a:ea typeface="Aptos" panose="020B0004020202020204" pitchFamily="34" charset="0"/>
              </a:rPr>
              <a:t>emplacement des </a:t>
            </a:r>
            <a:r>
              <a:rPr lang="fr-BE" sz="2000" b="1" dirty="0">
                <a:effectLst/>
                <a:ea typeface="Aptos" panose="020B0004020202020204" pitchFamily="34" charset="0"/>
              </a:rPr>
              <a:t>frigos</a:t>
            </a:r>
            <a:r>
              <a:rPr lang="fr-BE" sz="2000" dirty="0">
                <a:effectLst/>
                <a:ea typeface="Aptos" panose="020B0004020202020204" pitchFamily="34" charset="0"/>
              </a:rPr>
              <a:t> fonctionnant aux gaz fluorés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BE" sz="20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P</a:t>
            </a:r>
            <a:r>
              <a:rPr lang="fr-BE" sz="20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rocess de nettoyage </a:t>
            </a:r>
            <a:r>
              <a:rPr lang="fr-BE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revu pour diminuer la quantité d’eau utilisée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BE" sz="2000" b="1" dirty="0">
                <a:ea typeface="Aptos" panose="020B0004020202020204" pitchFamily="34" charset="0"/>
              </a:rPr>
              <a:t>Eau </a:t>
            </a:r>
            <a:r>
              <a:rPr lang="fr-BE" sz="2000" dirty="0">
                <a:ea typeface="Aptos" panose="020B0004020202020204" pitchFamily="34" charset="0"/>
              </a:rPr>
              <a:t>: t</a:t>
            </a:r>
            <a:r>
              <a:rPr lang="fr-BE" sz="2000" dirty="0">
                <a:effectLst/>
                <a:ea typeface="Aptos" panose="020B0004020202020204" pitchFamily="34" charset="0"/>
              </a:rPr>
              <a:t>raitement </a:t>
            </a:r>
            <a:r>
              <a:rPr lang="fr-BE" sz="2000" dirty="0">
                <a:ea typeface="Aptos" panose="020B0004020202020204" pitchFamily="34" charset="0"/>
              </a:rPr>
              <a:t>d</a:t>
            </a:r>
            <a:r>
              <a:rPr lang="fr-BE" sz="2000" dirty="0">
                <a:effectLst/>
                <a:ea typeface="Aptos" panose="020B0004020202020204" pitchFamily="34" charset="0"/>
              </a:rPr>
              <a:t>es saumures via bassin (obligation permis) – </a:t>
            </a:r>
            <a:r>
              <a:rPr lang="fr-BE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forte concentration en sel (qui attaque les canalisations). </a:t>
            </a:r>
            <a:r>
              <a:rPr lang="fr-BE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Avant </a:t>
            </a:r>
            <a:r>
              <a:rPr lang="fr-BE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pour diluer, </a:t>
            </a:r>
            <a:r>
              <a:rPr lang="fr-BE" sz="20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Ansolive</a:t>
            </a:r>
            <a:r>
              <a:rPr lang="fr-BE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mélangeait l’eau de traitement avec de l’eau de pluie.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BE" sz="20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Emballages</a:t>
            </a:r>
            <a:r>
              <a:rPr lang="fr-BE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: tous les cartons (sauf 1 fournisseur) sont devenus des cartons standards donc plus facile à recycler.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BE" sz="20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Air comprimé</a:t>
            </a:r>
            <a:r>
              <a:rPr lang="fr-BE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: il y avait beaucoup de micro-fuites </a:t>
            </a:r>
            <a:r>
              <a:rPr lang="fr-BE" sz="2000" kern="100" dirty="0">
                <a:effectLst/>
                <a:ea typeface="Aptos" panose="020B000402020202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fr-BE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à présent plus aucune fuite, c’est checké tous les 10 jours. De même, a diminué la pression quand c’était possible.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BE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Réflexion </a:t>
            </a:r>
            <a:r>
              <a:rPr lang="fr-BE" sz="20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biomethanisation</a:t>
            </a:r>
            <a:r>
              <a:rPr lang="fr-BE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 / mobilité </a:t>
            </a:r>
          </a:p>
          <a:p>
            <a:pPr>
              <a:defRPr/>
            </a:pPr>
            <a:endParaRPr lang="fr-BE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Réalisation d’un </a:t>
            </a: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diagnostic gratuit 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par un référent bas carbone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Objectif 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établir un </a:t>
            </a: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plan d’actions 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identifiant des potentiels bas carbone propres à chaque entreprise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Identifier et orienter l’entreprise vers d’autres </a:t>
            </a: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outils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d’accompagnement ou de financement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Suivre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la démarche de l’entreprise et redonner les impulsions nécessaires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940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CE60E-80BD-D5BA-2743-35BE0EF72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FF01C5E-82C4-9950-7233-6E41E8804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749" y="4452013"/>
            <a:ext cx="7983531" cy="993291"/>
          </a:xfrm>
        </p:spPr>
        <p:txBody>
          <a:bodyPr>
            <a:normAutofit/>
          </a:bodyPr>
          <a:lstStyle/>
          <a:p>
            <a:r>
              <a:rPr lang="fr-FR" dirty="0"/>
              <a:t>Le financement</a:t>
            </a:r>
          </a:p>
        </p:txBody>
      </p:sp>
    </p:spTree>
    <p:extLst>
      <p:ext uri="{BB962C8B-B14F-4D97-AF65-F5344CB8AC3E}">
        <p14:creationId xmlns:p14="http://schemas.microsoft.com/office/powerpoint/2010/main" val="1338934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6364903-43B4-31C5-53D7-FAD965F23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79955-73F8-8E47-B76C-2020DC9191A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55555D"/>
                </a:solidFill>
                <a:latin typeface="Calibri" panose="020F0502020204030204" pitchFamily="34" charset="0"/>
              </a:rPr>
              <a:t>Des solutions de financement pour </a:t>
            </a:r>
            <a:r>
              <a:rPr lang="fr-FR" u="sng" dirty="0">
                <a:latin typeface="Calibri" panose="020F0502020204030204" pitchFamily="34" charset="0"/>
              </a:rPr>
              <a:t>toutes les entreprises</a:t>
            </a:r>
            <a:endParaRPr lang="fr-BE" u="sng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4B06C982-1D50-622F-88C9-A9D7DBC9ED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596926"/>
              </p:ext>
            </p:extLst>
          </p:nvPr>
        </p:nvGraphicFramePr>
        <p:xfrm>
          <a:off x="695400" y="1515196"/>
          <a:ext cx="10801200" cy="4002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300">
                  <a:extLst>
                    <a:ext uri="{9D8B030D-6E8A-4147-A177-3AD203B41FA5}">
                      <a16:colId xmlns:a16="http://schemas.microsoft.com/office/drawing/2014/main" val="2523454099"/>
                    </a:ext>
                  </a:extLst>
                </a:gridCol>
                <a:gridCol w="1540171">
                  <a:extLst>
                    <a:ext uri="{9D8B030D-6E8A-4147-A177-3AD203B41FA5}">
                      <a16:colId xmlns:a16="http://schemas.microsoft.com/office/drawing/2014/main" val="480578130"/>
                    </a:ext>
                  </a:extLst>
                </a:gridCol>
                <a:gridCol w="2000222">
                  <a:extLst>
                    <a:ext uri="{9D8B030D-6E8A-4147-A177-3AD203B41FA5}">
                      <a16:colId xmlns:a16="http://schemas.microsoft.com/office/drawing/2014/main" val="351202065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545068804"/>
                    </a:ext>
                  </a:extLst>
                </a:gridCol>
                <a:gridCol w="2400267">
                  <a:extLst>
                    <a:ext uri="{9D8B030D-6E8A-4147-A177-3AD203B41FA5}">
                      <a16:colId xmlns:a16="http://schemas.microsoft.com/office/drawing/2014/main" val="578092105"/>
                    </a:ext>
                  </a:extLst>
                </a:gridCol>
              </a:tblGrid>
              <a:tr h="459353">
                <a:tc>
                  <a:txBody>
                    <a:bodyPr/>
                    <a:lstStyle/>
                    <a:p>
                      <a:r>
                        <a:rPr lang="fr-BE" dirty="0"/>
                        <a:t>Intervention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TPE / PME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Seuils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Particularités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73116"/>
                  </a:ext>
                </a:extLst>
              </a:tr>
              <a:tr h="453061">
                <a:tc>
                  <a:txBody>
                    <a:bodyPr/>
                    <a:lstStyle/>
                    <a:p>
                      <a:r>
                        <a:rPr lang="fr-BE" dirty="0" err="1"/>
                        <a:t>Easy’green</a:t>
                      </a:r>
                      <a:r>
                        <a:rPr lang="fr-BE" dirty="0"/>
                        <a:t> 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&lt; 1 M°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Jusque 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645832"/>
                  </a:ext>
                </a:extLst>
              </a:tr>
              <a:tr h="459353">
                <a:tc>
                  <a:txBody>
                    <a:bodyPr/>
                    <a:lstStyle/>
                    <a:p>
                      <a:r>
                        <a:rPr lang="fr-BE" dirty="0" err="1"/>
                        <a:t>Easy’green</a:t>
                      </a:r>
                      <a:r>
                        <a:rPr lang="fr-BE" dirty="0"/>
                        <a:t> 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Max 75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2 pour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314404"/>
                  </a:ext>
                </a:extLst>
              </a:tr>
              <a:tr h="459353">
                <a:tc>
                  <a:txBody>
                    <a:bodyPr/>
                    <a:lstStyle/>
                    <a:p>
                      <a:r>
                        <a:rPr lang="fr-BE" dirty="0" err="1"/>
                        <a:t>Tailored</a:t>
                      </a:r>
                      <a:r>
                        <a:rPr lang="fr-BE" dirty="0"/>
                        <a:t> 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&gt; 1M° et &lt; 10M°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Max 49%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061612"/>
                  </a:ext>
                </a:extLst>
              </a:tr>
              <a:tr h="792856">
                <a:tc>
                  <a:txBody>
                    <a:bodyPr/>
                    <a:lstStyle/>
                    <a:p>
                      <a:r>
                        <a:rPr lang="fr-BE" dirty="0">
                          <a:solidFill>
                            <a:schemeClr val="tx1"/>
                          </a:solidFill>
                        </a:rPr>
                        <a:t>Green </a:t>
                      </a:r>
                      <a:r>
                        <a:rPr lang="fr-BE" dirty="0" err="1">
                          <a:solidFill>
                            <a:schemeClr val="tx1"/>
                          </a:solidFill>
                        </a:rPr>
                        <a:t>Industry</a:t>
                      </a:r>
                      <a:endParaRPr lang="fr-B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solidFill>
                            <a:srgbClr val="00B050"/>
                          </a:solidFill>
                        </a:rPr>
                        <a:t>Uniquement pour entreprises en convention carbone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&gt; 1M° et &lt; 50M°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solidFill>
                            <a:schemeClr val="tx1"/>
                          </a:solidFill>
                        </a:rPr>
                        <a:t>Max 49%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0374953"/>
                  </a:ext>
                </a:extLst>
              </a:tr>
              <a:tr h="459353">
                <a:tc>
                  <a:txBody>
                    <a:bodyPr/>
                    <a:lstStyle/>
                    <a:p>
                      <a:r>
                        <a:rPr lang="fr-BE" dirty="0"/>
                        <a:t>Prêt </a:t>
                      </a:r>
                      <a:r>
                        <a:rPr lang="fr-BE" dirty="0" err="1"/>
                        <a:t>sub</a:t>
                      </a:r>
                      <a:r>
                        <a:rPr lang="fr-BE" dirty="0"/>
                        <a:t>. Eco circ.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&lt; 50 M°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Max 49%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05037"/>
                  </a:ext>
                </a:extLst>
              </a:tr>
              <a:tr h="459353">
                <a:tc>
                  <a:txBody>
                    <a:bodyPr/>
                    <a:lstStyle/>
                    <a:p>
                      <a:r>
                        <a:rPr lang="fr-BE" dirty="0">
                          <a:solidFill>
                            <a:schemeClr val="tx1"/>
                          </a:solidFill>
                        </a:rPr>
                        <a:t>Garantie </a:t>
                      </a:r>
                      <a:r>
                        <a:rPr lang="fr-BE" dirty="0" err="1">
                          <a:solidFill>
                            <a:schemeClr val="tx1"/>
                          </a:solidFill>
                        </a:rPr>
                        <a:t>sustainability</a:t>
                      </a:r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/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Max 70 %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586133"/>
                  </a:ext>
                </a:extLst>
              </a:tr>
              <a:tr h="459353">
                <a:tc>
                  <a:txBody>
                    <a:bodyPr/>
                    <a:lstStyle/>
                    <a:p>
                      <a:r>
                        <a:rPr lang="fr-BE" dirty="0"/>
                        <a:t>Prise de participation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&gt; 500 </a:t>
                      </a:r>
                      <a:r>
                        <a:rPr lang="fr-BE" dirty="0" err="1"/>
                        <a:t>kEUR</a:t>
                      </a:r>
                      <a:r>
                        <a:rPr lang="fr-BE" dirty="0"/>
                        <a:t>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Max 49%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093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87015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67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/m_precDefaultPercent&gt;&lt;m_precDefaultDate&gt;&lt;m_bNumberIsYear val=&quot;0&quot;/&gt;&lt;m_strFormatTime&gt;%#d/%m/%Y&lt;/m_strFormatTime&gt;&lt;/m_precDefaultDate&gt;&lt;m_precDefaultYear/&gt;&lt;m_precDefaultQuarter/&gt;&lt;m_precDefaultMonth/&gt;&lt;m_precDefaultWeek/&gt;&lt;m_precDefaultDay/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CONTEN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CONTEN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COVERS">
  <a:themeElements>
    <a:clrScheme name="Wallonie Entreprendre">
      <a:dk1>
        <a:srgbClr val="000000"/>
      </a:dk1>
      <a:lt1>
        <a:srgbClr val="FFFFFF"/>
      </a:lt1>
      <a:dk2>
        <a:srgbClr val="FF7C49"/>
      </a:dk2>
      <a:lt2>
        <a:srgbClr val="E7E6E6"/>
      </a:lt2>
      <a:accent1>
        <a:srgbClr val="00AB95"/>
      </a:accent1>
      <a:accent2>
        <a:srgbClr val="283CB8"/>
      </a:accent2>
      <a:accent3>
        <a:srgbClr val="A793DC"/>
      </a:accent3>
      <a:accent4>
        <a:srgbClr val="FFB718"/>
      </a:accent4>
      <a:accent5>
        <a:srgbClr val="59C1DD"/>
      </a:accent5>
      <a:accent6>
        <a:srgbClr val="FF9664"/>
      </a:accent6>
      <a:hlink>
        <a:srgbClr val="008BDE"/>
      </a:hlink>
      <a:folHlink>
        <a:srgbClr val="D01B3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FIN DE LA PRÉSENTATION">
  <a:themeElements>
    <a:clrScheme name="Wallonie Entreprendre">
      <a:dk1>
        <a:srgbClr val="000000"/>
      </a:dk1>
      <a:lt1>
        <a:srgbClr val="FFFFFF"/>
      </a:lt1>
      <a:dk2>
        <a:srgbClr val="FF7C49"/>
      </a:dk2>
      <a:lt2>
        <a:srgbClr val="E7E6E6"/>
      </a:lt2>
      <a:accent1>
        <a:srgbClr val="00AB95"/>
      </a:accent1>
      <a:accent2>
        <a:srgbClr val="283CB8"/>
      </a:accent2>
      <a:accent3>
        <a:srgbClr val="A793DC"/>
      </a:accent3>
      <a:accent4>
        <a:srgbClr val="FFB718"/>
      </a:accent4>
      <a:accent5>
        <a:srgbClr val="59C1DD"/>
      </a:accent5>
      <a:accent6>
        <a:srgbClr val="FF9664"/>
      </a:accent6>
      <a:hlink>
        <a:srgbClr val="008BDE"/>
      </a:hlink>
      <a:folHlink>
        <a:srgbClr val="D01B3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CHAPITRES">
  <a:themeElements>
    <a:clrScheme name="Wallonie Entreprendre">
      <a:dk1>
        <a:srgbClr val="000000"/>
      </a:dk1>
      <a:lt1>
        <a:srgbClr val="FFFFFF"/>
      </a:lt1>
      <a:dk2>
        <a:srgbClr val="FF7C49"/>
      </a:dk2>
      <a:lt2>
        <a:srgbClr val="E7E6E6"/>
      </a:lt2>
      <a:accent1>
        <a:srgbClr val="00AB95"/>
      </a:accent1>
      <a:accent2>
        <a:srgbClr val="283CB8"/>
      </a:accent2>
      <a:accent3>
        <a:srgbClr val="A793DC"/>
      </a:accent3>
      <a:accent4>
        <a:srgbClr val="FFB718"/>
      </a:accent4>
      <a:accent5>
        <a:srgbClr val="59C1DD"/>
      </a:accent5>
      <a:accent6>
        <a:srgbClr val="FF9664"/>
      </a:accent6>
      <a:hlink>
        <a:srgbClr val="008BDE"/>
      </a:hlink>
      <a:folHlink>
        <a:srgbClr val="D01B3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_Corporate">
  <a:themeElements>
    <a:clrScheme name="Wallonie Entreprendre">
      <a:dk1>
        <a:srgbClr val="000000"/>
      </a:dk1>
      <a:lt1>
        <a:srgbClr val="FFFFFF"/>
      </a:lt1>
      <a:dk2>
        <a:srgbClr val="FF7C49"/>
      </a:dk2>
      <a:lt2>
        <a:srgbClr val="E7E6E6"/>
      </a:lt2>
      <a:accent1>
        <a:srgbClr val="00AB95"/>
      </a:accent1>
      <a:accent2>
        <a:srgbClr val="283CB8"/>
      </a:accent2>
      <a:accent3>
        <a:srgbClr val="A793DC"/>
      </a:accent3>
      <a:accent4>
        <a:srgbClr val="FFB718"/>
      </a:accent4>
      <a:accent5>
        <a:srgbClr val="59C1DD"/>
      </a:accent5>
      <a:accent6>
        <a:srgbClr val="FF9664"/>
      </a:accent6>
      <a:hlink>
        <a:srgbClr val="008BDE"/>
      </a:hlink>
      <a:folHlink>
        <a:srgbClr val="D01B3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APIT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NTEN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ONTEN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CONTEN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CONTEN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CONTEN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CONTEN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F04F34D4C2E48ACFC08DB64B106A7" ma:contentTypeVersion="14" ma:contentTypeDescription="Create a new document." ma:contentTypeScope="" ma:versionID="de0c51d30e373d6fb92e4700d454fe46">
  <xsd:schema xmlns:xsd="http://www.w3.org/2001/XMLSchema" xmlns:xs="http://www.w3.org/2001/XMLSchema" xmlns:p="http://schemas.microsoft.com/office/2006/metadata/properties" xmlns:ns2="08e87503-92b3-4973-ad05-5ded6abb8dcf" xmlns:ns3="6371d27b-e20b-472a-8ac2-7b16d2c5e775" targetNamespace="http://schemas.microsoft.com/office/2006/metadata/properties" ma:root="true" ma:fieldsID="0a40bf5747a2aaaa31d0c3349dd35611" ns2:_="" ns3:_="">
    <xsd:import namespace="08e87503-92b3-4973-ad05-5ded6abb8dcf"/>
    <xsd:import namespace="6371d27b-e20b-472a-8ac2-7b16d2c5e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e87503-92b3-4973-ad05-5ded6abb8d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c02ad98-5790-4502-b551-a1988842b9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71d27b-e20b-472a-8ac2-7b16d2c5e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8e87503-92b3-4973-ad05-5ded6abb8dc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F28187-FE77-47FE-ACC3-8438AD1ADF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e87503-92b3-4973-ad05-5ded6abb8dcf"/>
    <ds:schemaRef ds:uri="6371d27b-e20b-472a-8ac2-7b16d2c5e7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5C2A78-EE15-4C62-8D24-97E5C0938572}">
  <ds:schemaRefs>
    <ds:schemaRef ds:uri="http://schemas.microsoft.com/office/2006/metadata/properties"/>
    <ds:schemaRef ds:uri="http://schemas.microsoft.com/office/infopath/2007/PartnerControls"/>
    <ds:schemaRef ds:uri="08e87503-92b3-4973-ad05-5ded6abb8dcf"/>
  </ds:schemaRefs>
</ds:datastoreItem>
</file>

<file path=customXml/itemProps3.xml><?xml version="1.0" encoding="utf-8"?>
<ds:datastoreItem xmlns:ds="http://schemas.openxmlformats.org/officeDocument/2006/customXml" ds:itemID="{826F245F-7CB5-4000-9251-03ED69D0C0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11930</TotalTime>
  <Words>1149</Words>
  <Application>Microsoft Office PowerPoint</Application>
  <PresentationFormat>Grand écran</PresentationFormat>
  <Paragraphs>213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15</vt:i4>
      </vt:variant>
      <vt:variant>
        <vt:lpstr>Titres des diapositives</vt:lpstr>
      </vt:variant>
      <vt:variant>
        <vt:i4>16</vt:i4>
      </vt:variant>
    </vt:vector>
  </HeadingPairs>
  <TitlesOfParts>
    <vt:vector size="36" baseType="lpstr">
      <vt:lpstr>Aptos</vt:lpstr>
      <vt:lpstr>Arial</vt:lpstr>
      <vt:lpstr>Calibri</vt:lpstr>
      <vt:lpstr>Courier New</vt:lpstr>
      <vt:lpstr>Wingdings</vt:lpstr>
      <vt:lpstr>COVER</vt:lpstr>
      <vt:lpstr>CHAPITRE</vt:lpstr>
      <vt:lpstr>CONTENU</vt:lpstr>
      <vt:lpstr>3_CONTENU</vt:lpstr>
      <vt:lpstr>4_CONTENU</vt:lpstr>
      <vt:lpstr>5_CONTENU</vt:lpstr>
      <vt:lpstr>1_CONTENU</vt:lpstr>
      <vt:lpstr>2_CONTENU</vt:lpstr>
      <vt:lpstr>6_CONTENU</vt:lpstr>
      <vt:lpstr>10_CONTENU</vt:lpstr>
      <vt:lpstr>9_CONTENU</vt:lpstr>
      <vt:lpstr>1_COVERS</vt:lpstr>
      <vt:lpstr>FIN DE LA PRÉSENTATION</vt:lpstr>
      <vt:lpstr>CHAPITRES</vt:lpstr>
      <vt:lpstr>1_Corporate</vt:lpstr>
      <vt:lpstr>Les outils d’accompagnement et de financement en matière de transition bas carbone </vt:lpstr>
      <vt:lpstr>Wallonie Entreprendre</vt:lpstr>
      <vt:lpstr>Un outil généraliste</vt:lpstr>
      <vt:lpstr>La B.U. Transition énergétique et circulaire bien plus que du financement</vt:lpstr>
      <vt:lpstr>L’accompagnement</vt:lpstr>
      <vt:lpstr>L’accompagnement bas carbone des entreprises </vt:lpstr>
      <vt:lpstr>Des solutions d’accompagnement sur mesure</vt:lpstr>
      <vt:lpstr>Le financement</vt:lpstr>
      <vt:lpstr>Des solutions de financement pour toutes les entreprises</vt:lpstr>
      <vt:lpstr>1. Easy’green standard</vt:lpstr>
      <vt:lpstr>Easy’green,  une solution de financement pour les entreprises</vt:lpstr>
      <vt:lpstr>1. Easy’green standard</vt:lpstr>
      <vt:lpstr>Présentation PowerPoint</vt:lpstr>
      <vt:lpstr>2. Easy’green online</vt:lpstr>
      <vt:lpstr>Exemples :</vt:lpstr>
      <vt:lpstr>MERCI POUR VOTRE ATTENTION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MOL Viviane</dc:creator>
  <cp:lastModifiedBy>Maryline HERCK</cp:lastModifiedBy>
  <cp:revision>704</cp:revision>
  <cp:lastPrinted>2020-12-03T15:44:00Z</cp:lastPrinted>
  <dcterms:created xsi:type="dcterms:W3CDTF">2015-09-10T08:58:00Z</dcterms:created>
  <dcterms:modified xsi:type="dcterms:W3CDTF">2025-04-24T11:45:04Z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1036-11.2.0.9669</vt:lpwstr>
  </property>
  <property fmtid="{D5CDD505-2E9C-101B-9397-08002B2CF9AE}" pid="3" name="ContentTypeId">
    <vt:lpwstr>0x010100923F04F34D4C2E48ACFC08DB64B106A7</vt:lpwstr>
  </property>
</Properties>
</file>